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8.jpg" ContentType="image/jpg"/>
  <Override PartName="/ppt/media/image39.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14.jpg" ContentType="image/jpg"/>
  <Override PartName="/ppt/media/image115.jpg" ContentType="image/jpg"/>
  <Override PartName="/ppt/media/image121.jpg" ContentType="image/jpg"/>
  <Override PartName="/ppt/media/image126.jpg" ContentType="image/jpg"/>
  <Override PartName="/ppt/media/image127.jpg" ContentType="image/jpg"/>
  <Override PartName="/ppt/media/image131.jpg" ContentType="image/jpg"/>
  <Override PartName="/ppt/media/image133.jpg" ContentType="image/jpg"/>
  <Override PartName="/ppt/media/image134.jpg" ContentType="image/jpg"/>
  <Override PartName="/ppt/media/image135.jpg" ContentType="image/jpg"/>
  <Override PartName="/ppt/media/image136.jpg" ContentType="image/jpg"/>
  <Override PartName="/ppt/media/image152.jpg" ContentType="image/jpg"/>
  <Override PartName="/ppt/media/image154.jpg" ContentType="image/jpg"/>
  <Override PartName="/ppt/media/image155.jpg" ContentType="image/jp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0" r:id="rId2"/>
    <p:sldMasterId id="2147483681" r:id="rId3"/>
    <p:sldMasterId id="2147483686" r:id="rId4"/>
    <p:sldMasterId id="2147483691" r:id="rId5"/>
  </p:sldMasterIdLst>
  <p:notesMasterIdLst>
    <p:notesMasterId r:id="rId89"/>
  </p:notesMasterIdLst>
  <p:sldIdLst>
    <p:sldId id="744" r:id="rId6"/>
    <p:sldId id="827" r:id="rId7"/>
    <p:sldId id="803" r:id="rId8"/>
    <p:sldId id="828" r:id="rId9"/>
    <p:sldId id="949" r:id="rId10"/>
    <p:sldId id="829" r:id="rId11"/>
    <p:sldId id="830" r:id="rId12"/>
    <p:sldId id="831" r:id="rId13"/>
    <p:sldId id="742" r:id="rId14"/>
    <p:sldId id="808" r:id="rId15"/>
    <p:sldId id="606" r:id="rId16"/>
    <p:sldId id="620" r:id="rId17"/>
    <p:sldId id="615" r:id="rId18"/>
    <p:sldId id="609" r:id="rId19"/>
    <p:sldId id="616" r:id="rId20"/>
    <p:sldId id="611" r:id="rId21"/>
    <p:sldId id="612" r:id="rId22"/>
    <p:sldId id="621" r:id="rId23"/>
    <p:sldId id="622" r:id="rId24"/>
    <p:sldId id="623" r:id="rId25"/>
    <p:sldId id="636" r:id="rId26"/>
    <p:sldId id="638" r:id="rId27"/>
    <p:sldId id="639" r:id="rId28"/>
    <p:sldId id="624" r:id="rId29"/>
    <p:sldId id="625" r:id="rId30"/>
    <p:sldId id="626" r:id="rId31"/>
    <p:sldId id="627" r:id="rId32"/>
    <p:sldId id="630" r:id="rId33"/>
    <p:sldId id="631" r:id="rId34"/>
    <p:sldId id="632" r:id="rId35"/>
    <p:sldId id="633" r:id="rId36"/>
    <p:sldId id="628" r:id="rId37"/>
    <p:sldId id="629" r:id="rId38"/>
    <p:sldId id="635" r:id="rId39"/>
    <p:sldId id="634" r:id="rId40"/>
    <p:sldId id="640" r:id="rId41"/>
    <p:sldId id="619" r:id="rId42"/>
    <p:sldId id="641" r:id="rId43"/>
    <p:sldId id="728" r:id="rId44"/>
    <p:sldId id="614" r:id="rId45"/>
    <p:sldId id="729" r:id="rId46"/>
    <p:sldId id="730" r:id="rId47"/>
    <p:sldId id="261" r:id="rId48"/>
    <p:sldId id="279" r:id="rId49"/>
    <p:sldId id="731" r:id="rId50"/>
    <p:sldId id="280" r:id="rId51"/>
    <p:sldId id="732" r:id="rId52"/>
    <p:sldId id="289" r:id="rId53"/>
    <p:sldId id="1199" r:id="rId54"/>
    <p:sldId id="1200" r:id="rId55"/>
    <p:sldId id="1201" r:id="rId56"/>
    <p:sldId id="1202" r:id="rId57"/>
    <p:sldId id="1197" r:id="rId58"/>
    <p:sldId id="1203" r:id="rId59"/>
    <p:sldId id="256" r:id="rId60"/>
    <p:sldId id="257" r:id="rId61"/>
    <p:sldId id="258" r:id="rId62"/>
    <p:sldId id="259" r:id="rId63"/>
    <p:sldId id="260" r:id="rId64"/>
    <p:sldId id="1204" r:id="rId65"/>
    <p:sldId id="262" r:id="rId66"/>
    <p:sldId id="263" r:id="rId67"/>
    <p:sldId id="264" r:id="rId68"/>
    <p:sldId id="265" r:id="rId69"/>
    <p:sldId id="266" r:id="rId70"/>
    <p:sldId id="267" r:id="rId71"/>
    <p:sldId id="268" r:id="rId72"/>
    <p:sldId id="269" r:id="rId73"/>
    <p:sldId id="270" r:id="rId74"/>
    <p:sldId id="271" r:id="rId75"/>
    <p:sldId id="272" r:id="rId76"/>
    <p:sldId id="273" r:id="rId77"/>
    <p:sldId id="1205" r:id="rId78"/>
    <p:sldId id="1206" r:id="rId79"/>
    <p:sldId id="1207" r:id="rId80"/>
    <p:sldId id="1208" r:id="rId81"/>
    <p:sldId id="1209" r:id="rId82"/>
    <p:sldId id="1210" r:id="rId83"/>
    <p:sldId id="1211" r:id="rId84"/>
    <p:sldId id="1213" r:id="rId85"/>
    <p:sldId id="1214" r:id="rId86"/>
    <p:sldId id="1215" r:id="rId87"/>
    <p:sldId id="121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9AA89-B452-4DA1-8315-581CE0D0D359}" v="31" dt="2023-03-08T15:50:37.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varScale="1">
        <p:scale>
          <a:sx n="112" d="100"/>
          <a:sy n="112"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SON, DARRIUS L CIV USAF AFMC 429 SCMS/GUMD" userId="d94ec371-5e79-4ea4-99db-4124f11f5bfc" providerId="ADAL" clId="{B299AA89-B452-4DA1-8315-581CE0D0D359}"/>
    <pc:docChg chg="undo redo custSel addSld delSld modSld delMainMaster modMainMaster">
      <pc:chgData name="BRYSON, DARRIUS L CIV USAF AFMC 429 SCMS/GUMD" userId="d94ec371-5e79-4ea4-99db-4124f11f5bfc" providerId="ADAL" clId="{B299AA89-B452-4DA1-8315-581CE0D0D359}" dt="2023-03-08T15:50:39.510" v="235" actId="122"/>
      <pc:docMkLst>
        <pc:docMk/>
      </pc:docMkLst>
      <pc:sldChg chg="addSp modSp mod">
        <pc:chgData name="BRYSON, DARRIUS L CIV USAF AFMC 429 SCMS/GUMD" userId="d94ec371-5e79-4ea4-99db-4124f11f5bfc" providerId="ADAL" clId="{B299AA89-B452-4DA1-8315-581CE0D0D359}" dt="2023-03-02T19:05:32.081" v="212" actId="1076"/>
        <pc:sldMkLst>
          <pc:docMk/>
          <pc:sldMk cId="0" sldId="256"/>
        </pc:sldMkLst>
        <pc:spChg chg="mod">
          <ac:chgData name="BRYSON, DARRIUS L CIV USAF AFMC 429 SCMS/GUMD" userId="d94ec371-5e79-4ea4-99db-4124f11f5bfc" providerId="ADAL" clId="{B299AA89-B452-4DA1-8315-581CE0D0D359}" dt="2023-03-02T19:00:40.393" v="167" actId="20577"/>
          <ac:spMkLst>
            <pc:docMk/>
            <pc:sldMk cId="0" sldId="256"/>
            <ac:spMk id="16" creationId="{00000000-0000-0000-0000-000000000000}"/>
          </ac:spMkLst>
        </pc:spChg>
        <pc:spChg chg="add mod">
          <ac:chgData name="BRYSON, DARRIUS L CIV USAF AFMC 429 SCMS/GUMD" userId="d94ec371-5e79-4ea4-99db-4124f11f5bfc" providerId="ADAL" clId="{B299AA89-B452-4DA1-8315-581CE0D0D359}" dt="2023-03-02T19:05:32.081" v="212" actId="1076"/>
          <ac:spMkLst>
            <pc:docMk/>
            <pc:sldMk cId="0" sldId="256"/>
            <ac:spMk id="17" creationId="{386B4C56-E4BA-4AE0-F6E4-BA9333EE1711}"/>
          </ac:spMkLst>
        </pc:spChg>
      </pc:sldChg>
      <pc:sldChg chg="delSp modSp mod">
        <pc:chgData name="BRYSON, DARRIUS L CIV USAF AFMC 429 SCMS/GUMD" userId="d94ec371-5e79-4ea4-99db-4124f11f5bfc" providerId="ADAL" clId="{B299AA89-B452-4DA1-8315-581CE0D0D359}" dt="2023-03-02T18:54:34.458" v="90"/>
        <pc:sldMkLst>
          <pc:docMk/>
          <pc:sldMk cId="0" sldId="257"/>
        </pc:sldMkLst>
        <pc:spChg chg="del mod">
          <ac:chgData name="BRYSON, DARRIUS L CIV USAF AFMC 429 SCMS/GUMD" userId="d94ec371-5e79-4ea4-99db-4124f11f5bfc" providerId="ADAL" clId="{B299AA89-B452-4DA1-8315-581CE0D0D359}" dt="2023-03-02T18:54:34.458" v="90"/>
          <ac:spMkLst>
            <pc:docMk/>
            <pc:sldMk cId="0" sldId="257"/>
            <ac:spMk id="9" creationId="{00000000-0000-0000-0000-000000000000}"/>
          </ac:spMkLst>
        </pc:spChg>
      </pc:sldChg>
      <pc:sldChg chg="addSp delSp modSp mod">
        <pc:chgData name="BRYSON, DARRIUS L CIV USAF AFMC 429 SCMS/GUMD" userId="d94ec371-5e79-4ea4-99db-4124f11f5bfc" providerId="ADAL" clId="{B299AA89-B452-4DA1-8315-581CE0D0D359}" dt="2023-03-02T18:54:37.225" v="93"/>
        <pc:sldMkLst>
          <pc:docMk/>
          <pc:sldMk cId="0" sldId="258"/>
        </pc:sldMkLst>
        <pc:spChg chg="add del mod">
          <ac:chgData name="BRYSON, DARRIUS L CIV USAF AFMC 429 SCMS/GUMD" userId="d94ec371-5e79-4ea4-99db-4124f11f5bfc" providerId="ADAL" clId="{B299AA89-B452-4DA1-8315-581CE0D0D359}" dt="2023-03-02T18:54:37.225" v="93"/>
          <ac:spMkLst>
            <pc:docMk/>
            <pc:sldMk cId="0" sldId="258"/>
            <ac:spMk id="8" creationId="{00000000-0000-0000-0000-000000000000}"/>
          </ac:spMkLst>
        </pc:spChg>
        <pc:spChg chg="add del">
          <ac:chgData name="BRYSON, DARRIUS L CIV USAF AFMC 429 SCMS/GUMD" userId="d94ec371-5e79-4ea4-99db-4124f11f5bfc" providerId="ADAL" clId="{B299AA89-B452-4DA1-8315-581CE0D0D359}" dt="2023-03-02T18:52:58.513" v="70" actId="22"/>
          <ac:spMkLst>
            <pc:docMk/>
            <pc:sldMk cId="0" sldId="258"/>
            <ac:spMk id="25" creationId="{C7C6044D-6621-D6D5-E46D-F69D229FC9CC}"/>
          </ac:spMkLst>
        </pc:spChg>
      </pc:sldChg>
      <pc:sldChg chg="addSp delSp modSp mod">
        <pc:chgData name="BRYSON, DARRIUS L CIV USAF AFMC 429 SCMS/GUMD" userId="d94ec371-5e79-4ea4-99db-4124f11f5bfc" providerId="ADAL" clId="{B299AA89-B452-4DA1-8315-581CE0D0D359}" dt="2023-03-02T19:01:03.088" v="172" actId="21"/>
        <pc:sldMkLst>
          <pc:docMk/>
          <pc:sldMk cId="0" sldId="259"/>
        </pc:sldMkLst>
        <pc:spChg chg="del mod">
          <ac:chgData name="BRYSON, DARRIUS L CIV USAF AFMC 429 SCMS/GUMD" userId="d94ec371-5e79-4ea4-99db-4124f11f5bfc" providerId="ADAL" clId="{B299AA89-B452-4DA1-8315-581CE0D0D359}" dt="2023-03-02T19:01:03.088" v="172" actId="21"/>
          <ac:spMkLst>
            <pc:docMk/>
            <pc:sldMk cId="0" sldId="259"/>
            <ac:spMk id="10" creationId="{00000000-0000-0000-0000-000000000000}"/>
          </ac:spMkLst>
        </pc:spChg>
        <pc:spChg chg="add del mod">
          <ac:chgData name="BRYSON, DARRIUS L CIV USAF AFMC 429 SCMS/GUMD" userId="d94ec371-5e79-4ea4-99db-4124f11f5bfc" providerId="ADAL" clId="{B299AA89-B452-4DA1-8315-581CE0D0D359}" dt="2023-03-02T18:54:43.152" v="97"/>
          <ac:spMkLst>
            <pc:docMk/>
            <pc:sldMk cId="0" sldId="259"/>
            <ac:spMk id="11" creationId="{00000000-0000-0000-0000-000000000000}"/>
          </ac:spMkLst>
        </pc:spChg>
        <pc:spChg chg="mod">
          <ac:chgData name="BRYSON, DARRIUS L CIV USAF AFMC 429 SCMS/GUMD" userId="d94ec371-5e79-4ea4-99db-4124f11f5bfc" providerId="ADAL" clId="{B299AA89-B452-4DA1-8315-581CE0D0D359}" dt="2023-03-02T18:57:49.008" v="161"/>
          <ac:spMkLst>
            <pc:docMk/>
            <pc:sldMk cId="0" sldId="259"/>
            <ac:spMk id="12" creationId="{00000000-0000-0000-0000-000000000000}"/>
          </ac:spMkLst>
        </pc:spChg>
      </pc:sldChg>
      <pc:sldChg chg="addSp delSp modSp mod">
        <pc:chgData name="BRYSON, DARRIUS L CIV USAF AFMC 429 SCMS/GUMD" userId="d94ec371-5e79-4ea4-99db-4124f11f5bfc" providerId="ADAL" clId="{B299AA89-B452-4DA1-8315-581CE0D0D359}" dt="2023-03-02T19:04:00.499" v="184" actId="21"/>
        <pc:sldMkLst>
          <pc:docMk/>
          <pc:sldMk cId="0" sldId="260"/>
        </pc:sldMkLst>
        <pc:spChg chg="del mod">
          <ac:chgData name="BRYSON, DARRIUS L CIV USAF AFMC 429 SCMS/GUMD" userId="d94ec371-5e79-4ea4-99db-4124f11f5bfc" providerId="ADAL" clId="{B299AA89-B452-4DA1-8315-581CE0D0D359}" dt="2023-03-02T19:04:00.499" v="184" actId="21"/>
          <ac:spMkLst>
            <pc:docMk/>
            <pc:sldMk cId="0" sldId="260"/>
            <ac:spMk id="16" creationId="{00000000-0000-0000-0000-000000000000}"/>
          </ac:spMkLst>
        </pc:spChg>
        <pc:spChg chg="add del mod">
          <ac:chgData name="BRYSON, DARRIUS L CIV USAF AFMC 429 SCMS/GUMD" userId="d94ec371-5e79-4ea4-99db-4124f11f5bfc" providerId="ADAL" clId="{B299AA89-B452-4DA1-8315-581CE0D0D359}" dt="2023-03-02T18:54:51.123" v="102"/>
          <ac:spMkLst>
            <pc:docMk/>
            <pc:sldMk cId="0" sldId="260"/>
            <ac:spMk id="17" creationId="{00000000-0000-0000-0000-000000000000}"/>
          </ac:spMkLst>
        </pc:spChg>
        <pc:spChg chg="mod">
          <ac:chgData name="BRYSON, DARRIUS L CIV USAF AFMC 429 SCMS/GUMD" userId="d94ec371-5e79-4ea4-99db-4124f11f5bfc" providerId="ADAL" clId="{B299AA89-B452-4DA1-8315-581CE0D0D359}" dt="2023-03-02T18:57:49.008" v="161"/>
          <ac:spMkLst>
            <pc:docMk/>
            <pc:sldMk cId="0" sldId="260"/>
            <ac:spMk id="18" creationId="{00000000-0000-0000-0000-000000000000}"/>
          </ac:spMkLst>
        </pc:spChg>
      </pc:sldChg>
      <pc:sldChg chg="addSp delSp modSp mod">
        <pc:chgData name="BRYSON, DARRIUS L CIV USAF AFMC 429 SCMS/GUMD" userId="d94ec371-5e79-4ea4-99db-4124f11f5bfc" providerId="ADAL" clId="{B299AA89-B452-4DA1-8315-581CE0D0D359}" dt="2023-03-02T18:54:57.905" v="105"/>
        <pc:sldMkLst>
          <pc:docMk/>
          <pc:sldMk cId="0" sldId="263"/>
        </pc:sldMkLst>
        <pc:spChg chg="add del mod">
          <ac:chgData name="BRYSON, DARRIUS L CIV USAF AFMC 429 SCMS/GUMD" userId="d94ec371-5e79-4ea4-99db-4124f11f5bfc" providerId="ADAL" clId="{B299AA89-B452-4DA1-8315-581CE0D0D359}" dt="2023-03-02T18:54:57.905" v="105"/>
          <ac:spMkLst>
            <pc:docMk/>
            <pc:sldMk cId="0" sldId="263"/>
            <ac:spMk id="8" creationId="{00000000-0000-0000-0000-000000000000}"/>
          </ac:spMkLst>
        </pc:spChg>
      </pc:sldChg>
      <pc:sldChg chg="delSp modSp mod">
        <pc:chgData name="BRYSON, DARRIUS L CIV USAF AFMC 429 SCMS/GUMD" userId="d94ec371-5e79-4ea4-99db-4124f11f5bfc" providerId="ADAL" clId="{B299AA89-B452-4DA1-8315-581CE0D0D359}" dt="2023-03-02T18:55:09.969" v="114"/>
        <pc:sldMkLst>
          <pc:docMk/>
          <pc:sldMk cId="0" sldId="264"/>
        </pc:sldMkLst>
        <pc:spChg chg="del mod">
          <ac:chgData name="BRYSON, DARRIUS L CIV USAF AFMC 429 SCMS/GUMD" userId="d94ec371-5e79-4ea4-99db-4124f11f5bfc" providerId="ADAL" clId="{B299AA89-B452-4DA1-8315-581CE0D0D359}" dt="2023-03-02T18:55:09.969" v="112"/>
          <ac:spMkLst>
            <pc:docMk/>
            <pc:sldMk cId="0" sldId="264"/>
            <ac:spMk id="8" creationId="{00000000-0000-0000-0000-000000000000}"/>
          </ac:spMkLst>
        </pc:spChg>
        <pc:spChg chg="del mod">
          <ac:chgData name="BRYSON, DARRIUS L CIV USAF AFMC 429 SCMS/GUMD" userId="d94ec371-5e79-4ea4-99db-4124f11f5bfc" providerId="ADAL" clId="{B299AA89-B452-4DA1-8315-581CE0D0D359}" dt="2023-03-02T18:55:09.969" v="114"/>
          <ac:spMkLst>
            <pc:docMk/>
            <pc:sldMk cId="0" sldId="264"/>
            <ac:spMk id="9" creationId="{00000000-0000-0000-0000-000000000000}"/>
          </ac:spMkLst>
        </pc:spChg>
        <pc:picChg chg="mod">
          <ac:chgData name="BRYSON, DARRIUS L CIV USAF AFMC 429 SCMS/GUMD" userId="d94ec371-5e79-4ea4-99db-4124f11f5bfc" providerId="ADAL" clId="{B299AA89-B452-4DA1-8315-581CE0D0D359}" dt="2023-03-02T18:55:07.734" v="109" actId="1076"/>
          <ac:picMkLst>
            <pc:docMk/>
            <pc:sldMk cId="0" sldId="264"/>
            <ac:picMk id="3" creationId="{00000000-0000-0000-0000-000000000000}"/>
          </ac:picMkLst>
        </pc:picChg>
      </pc:sldChg>
      <pc:sldChg chg="addSp delSp modSp mod">
        <pc:chgData name="BRYSON, DARRIUS L CIV USAF AFMC 429 SCMS/GUMD" userId="d94ec371-5e79-4ea4-99db-4124f11f5bfc" providerId="ADAL" clId="{B299AA89-B452-4DA1-8315-581CE0D0D359}" dt="2023-03-02T19:04:20.041" v="189" actId="21"/>
        <pc:sldMkLst>
          <pc:docMk/>
          <pc:sldMk cId="0" sldId="265"/>
        </pc:sldMkLst>
        <pc:spChg chg="del mod">
          <ac:chgData name="BRYSON, DARRIUS L CIV USAF AFMC 429 SCMS/GUMD" userId="d94ec371-5e79-4ea4-99db-4124f11f5bfc" providerId="ADAL" clId="{B299AA89-B452-4DA1-8315-581CE0D0D359}" dt="2023-03-02T19:04:20.041" v="189" actId="21"/>
          <ac:spMkLst>
            <pc:docMk/>
            <pc:sldMk cId="0" sldId="265"/>
            <ac:spMk id="12" creationId="{00000000-0000-0000-0000-000000000000}"/>
          </ac:spMkLst>
        </pc:spChg>
        <pc:spChg chg="add del mod">
          <ac:chgData name="BRYSON, DARRIUS L CIV USAF AFMC 429 SCMS/GUMD" userId="d94ec371-5e79-4ea4-99db-4124f11f5bfc" providerId="ADAL" clId="{B299AA89-B452-4DA1-8315-581CE0D0D359}" dt="2023-03-02T18:55:24.250" v="121"/>
          <ac:spMkLst>
            <pc:docMk/>
            <pc:sldMk cId="0" sldId="265"/>
            <ac:spMk id="13" creationId="{00000000-0000-0000-0000-000000000000}"/>
          </ac:spMkLst>
        </pc:spChg>
      </pc:sldChg>
      <pc:sldChg chg="delSp modSp mod">
        <pc:chgData name="BRYSON, DARRIUS L CIV USAF AFMC 429 SCMS/GUMD" userId="d94ec371-5e79-4ea4-99db-4124f11f5bfc" providerId="ADAL" clId="{B299AA89-B452-4DA1-8315-581CE0D0D359}" dt="2023-03-02T19:04:33.408" v="194" actId="21"/>
        <pc:sldMkLst>
          <pc:docMk/>
          <pc:sldMk cId="0" sldId="266"/>
        </pc:sldMkLst>
        <pc:spChg chg="del mod">
          <ac:chgData name="BRYSON, DARRIUS L CIV USAF AFMC 429 SCMS/GUMD" userId="d94ec371-5e79-4ea4-99db-4124f11f5bfc" providerId="ADAL" clId="{B299AA89-B452-4DA1-8315-581CE0D0D359}" dt="2023-03-02T19:04:33.408" v="194" actId="21"/>
          <ac:spMkLst>
            <pc:docMk/>
            <pc:sldMk cId="0" sldId="266"/>
            <ac:spMk id="50" creationId="{00000000-0000-0000-0000-000000000000}"/>
          </ac:spMkLst>
        </pc:spChg>
        <pc:spChg chg="del mod">
          <ac:chgData name="BRYSON, DARRIUS L CIV USAF AFMC 429 SCMS/GUMD" userId="d94ec371-5e79-4ea4-99db-4124f11f5bfc" providerId="ADAL" clId="{B299AA89-B452-4DA1-8315-581CE0D0D359}" dt="2023-03-02T18:55:33.114" v="127"/>
          <ac:spMkLst>
            <pc:docMk/>
            <pc:sldMk cId="0" sldId="266"/>
            <ac:spMk id="51" creationId="{00000000-0000-0000-0000-000000000000}"/>
          </ac:spMkLst>
        </pc:spChg>
      </pc:sldChg>
      <pc:sldChg chg="delSp modSp mod">
        <pc:chgData name="BRYSON, DARRIUS L CIV USAF AFMC 429 SCMS/GUMD" userId="d94ec371-5e79-4ea4-99db-4124f11f5bfc" providerId="ADAL" clId="{B299AA89-B452-4DA1-8315-581CE0D0D359}" dt="2023-03-02T18:55:37.264" v="130"/>
        <pc:sldMkLst>
          <pc:docMk/>
          <pc:sldMk cId="0" sldId="267"/>
        </pc:sldMkLst>
        <pc:spChg chg="del mod">
          <ac:chgData name="BRYSON, DARRIUS L CIV USAF AFMC 429 SCMS/GUMD" userId="d94ec371-5e79-4ea4-99db-4124f11f5bfc" providerId="ADAL" clId="{B299AA89-B452-4DA1-8315-581CE0D0D359}" dt="2023-03-02T18:55:37.264" v="130"/>
          <ac:spMkLst>
            <pc:docMk/>
            <pc:sldMk cId="0" sldId="267"/>
            <ac:spMk id="8" creationId="{00000000-0000-0000-0000-000000000000}"/>
          </ac:spMkLst>
        </pc:spChg>
      </pc:sldChg>
      <pc:sldChg chg="delSp modSp mod">
        <pc:chgData name="BRYSON, DARRIUS L CIV USAF AFMC 429 SCMS/GUMD" userId="d94ec371-5e79-4ea4-99db-4124f11f5bfc" providerId="ADAL" clId="{B299AA89-B452-4DA1-8315-581CE0D0D359}" dt="2023-03-02T18:57:49.008" v="161"/>
        <pc:sldMkLst>
          <pc:docMk/>
          <pc:sldMk cId="0" sldId="268"/>
        </pc:sldMkLst>
        <pc:spChg chg="mod">
          <ac:chgData name="BRYSON, DARRIUS L CIV USAF AFMC 429 SCMS/GUMD" userId="d94ec371-5e79-4ea4-99db-4124f11f5bfc" providerId="ADAL" clId="{B299AA89-B452-4DA1-8315-581CE0D0D359}" dt="2023-03-02T18:55:50.311" v="136" actId="20577"/>
          <ac:spMkLst>
            <pc:docMk/>
            <pc:sldMk cId="0" sldId="268"/>
            <ac:spMk id="11" creationId="{00000000-0000-0000-0000-000000000000}"/>
          </ac:spMkLst>
        </pc:spChg>
        <pc:spChg chg="del mod">
          <ac:chgData name="BRYSON, DARRIUS L CIV USAF AFMC 429 SCMS/GUMD" userId="d94ec371-5e79-4ea4-99db-4124f11f5bfc" providerId="ADAL" clId="{B299AA89-B452-4DA1-8315-581CE0D0D359}" dt="2023-03-02T18:55:50.859" v="138"/>
          <ac:spMkLst>
            <pc:docMk/>
            <pc:sldMk cId="0" sldId="268"/>
            <ac:spMk id="12" creationId="{00000000-0000-0000-0000-000000000000}"/>
          </ac:spMkLst>
        </pc:spChg>
        <pc:spChg chg="mod">
          <ac:chgData name="BRYSON, DARRIUS L CIV USAF AFMC 429 SCMS/GUMD" userId="d94ec371-5e79-4ea4-99db-4124f11f5bfc" providerId="ADAL" clId="{B299AA89-B452-4DA1-8315-581CE0D0D359}" dt="2023-03-02T18:57:49.008" v="161"/>
          <ac:spMkLst>
            <pc:docMk/>
            <pc:sldMk cId="0" sldId="268"/>
            <ac:spMk id="13" creationId="{00000000-0000-0000-0000-000000000000}"/>
          </ac:spMkLst>
        </pc:spChg>
      </pc:sldChg>
      <pc:sldChg chg="delSp modSp mod">
        <pc:chgData name="BRYSON, DARRIUS L CIV USAF AFMC 429 SCMS/GUMD" userId="d94ec371-5e79-4ea4-99db-4124f11f5bfc" providerId="ADAL" clId="{B299AA89-B452-4DA1-8315-581CE0D0D359}" dt="2023-03-02T19:04:43.296" v="199" actId="21"/>
        <pc:sldMkLst>
          <pc:docMk/>
          <pc:sldMk cId="0" sldId="269"/>
        </pc:sldMkLst>
        <pc:spChg chg="del mod">
          <ac:chgData name="BRYSON, DARRIUS L CIV USAF AFMC 429 SCMS/GUMD" userId="d94ec371-5e79-4ea4-99db-4124f11f5bfc" providerId="ADAL" clId="{B299AA89-B452-4DA1-8315-581CE0D0D359}" dt="2023-03-02T19:04:43.296" v="199" actId="21"/>
          <ac:spMkLst>
            <pc:docMk/>
            <pc:sldMk cId="0" sldId="269"/>
            <ac:spMk id="5" creationId="{00000000-0000-0000-0000-000000000000}"/>
          </ac:spMkLst>
        </pc:spChg>
        <pc:spChg chg="del mod">
          <ac:chgData name="BRYSON, DARRIUS L CIV USAF AFMC 429 SCMS/GUMD" userId="d94ec371-5e79-4ea4-99db-4124f11f5bfc" providerId="ADAL" clId="{B299AA89-B452-4DA1-8315-581CE0D0D359}" dt="2023-03-02T18:55:53.850" v="141"/>
          <ac:spMkLst>
            <pc:docMk/>
            <pc:sldMk cId="0" sldId="269"/>
            <ac:spMk id="6" creationId="{00000000-0000-0000-0000-000000000000}"/>
          </ac:spMkLst>
        </pc:spChg>
        <pc:spChg chg="mod">
          <ac:chgData name="BRYSON, DARRIUS L CIV USAF AFMC 429 SCMS/GUMD" userId="d94ec371-5e79-4ea4-99db-4124f11f5bfc" providerId="ADAL" clId="{B299AA89-B452-4DA1-8315-581CE0D0D359}" dt="2023-03-02T18:57:49.008" v="161"/>
          <ac:spMkLst>
            <pc:docMk/>
            <pc:sldMk cId="0" sldId="269"/>
            <ac:spMk id="7" creationId="{00000000-0000-0000-0000-000000000000}"/>
          </ac:spMkLst>
        </pc:spChg>
      </pc:sldChg>
      <pc:sldChg chg="delSp modSp mod">
        <pc:chgData name="BRYSON, DARRIUS L CIV USAF AFMC 429 SCMS/GUMD" userId="d94ec371-5e79-4ea4-99db-4124f11f5bfc" providerId="ADAL" clId="{B299AA89-B452-4DA1-8315-581CE0D0D359}" dt="2023-03-02T19:04:51.631" v="204" actId="21"/>
        <pc:sldMkLst>
          <pc:docMk/>
          <pc:sldMk cId="0" sldId="270"/>
        </pc:sldMkLst>
        <pc:spChg chg="del mod">
          <ac:chgData name="BRYSON, DARRIUS L CIV USAF AFMC 429 SCMS/GUMD" userId="d94ec371-5e79-4ea4-99db-4124f11f5bfc" providerId="ADAL" clId="{B299AA89-B452-4DA1-8315-581CE0D0D359}" dt="2023-03-02T19:04:51.631" v="204" actId="21"/>
          <ac:spMkLst>
            <pc:docMk/>
            <pc:sldMk cId="0" sldId="270"/>
            <ac:spMk id="8" creationId="{00000000-0000-0000-0000-000000000000}"/>
          </ac:spMkLst>
        </pc:spChg>
        <pc:spChg chg="del mod">
          <ac:chgData name="BRYSON, DARRIUS L CIV USAF AFMC 429 SCMS/GUMD" userId="d94ec371-5e79-4ea4-99db-4124f11f5bfc" providerId="ADAL" clId="{B299AA89-B452-4DA1-8315-581CE0D0D359}" dt="2023-03-02T18:56:04.853" v="148"/>
          <ac:spMkLst>
            <pc:docMk/>
            <pc:sldMk cId="0" sldId="270"/>
            <ac:spMk id="9" creationId="{00000000-0000-0000-0000-000000000000}"/>
          </ac:spMkLst>
        </pc:spChg>
        <pc:spChg chg="mod">
          <ac:chgData name="BRYSON, DARRIUS L CIV USAF AFMC 429 SCMS/GUMD" userId="d94ec371-5e79-4ea4-99db-4124f11f5bfc" providerId="ADAL" clId="{B299AA89-B452-4DA1-8315-581CE0D0D359}" dt="2023-03-02T18:57:49.008" v="161"/>
          <ac:spMkLst>
            <pc:docMk/>
            <pc:sldMk cId="0" sldId="270"/>
            <ac:spMk id="10" creationId="{00000000-0000-0000-0000-000000000000}"/>
          </ac:spMkLst>
        </pc:spChg>
      </pc:sldChg>
      <pc:sldChg chg="delSp modSp mod">
        <pc:chgData name="BRYSON, DARRIUS L CIV USAF AFMC 429 SCMS/GUMD" userId="d94ec371-5e79-4ea4-99db-4124f11f5bfc" providerId="ADAL" clId="{B299AA89-B452-4DA1-8315-581CE0D0D359}" dt="2023-03-02T19:04:58.567" v="208" actId="21"/>
        <pc:sldMkLst>
          <pc:docMk/>
          <pc:sldMk cId="0" sldId="271"/>
        </pc:sldMkLst>
        <pc:spChg chg="del mod">
          <ac:chgData name="BRYSON, DARRIUS L CIV USAF AFMC 429 SCMS/GUMD" userId="d94ec371-5e79-4ea4-99db-4124f11f5bfc" providerId="ADAL" clId="{B299AA89-B452-4DA1-8315-581CE0D0D359}" dt="2023-03-02T19:04:58.567" v="208" actId="21"/>
          <ac:spMkLst>
            <pc:docMk/>
            <pc:sldMk cId="0" sldId="271"/>
            <ac:spMk id="9" creationId="{00000000-0000-0000-0000-000000000000}"/>
          </ac:spMkLst>
        </pc:spChg>
        <pc:spChg chg="del mod">
          <ac:chgData name="BRYSON, DARRIUS L CIV USAF AFMC 429 SCMS/GUMD" userId="d94ec371-5e79-4ea4-99db-4124f11f5bfc" providerId="ADAL" clId="{B299AA89-B452-4DA1-8315-581CE0D0D359}" dt="2023-03-02T18:56:25.509" v="153"/>
          <ac:spMkLst>
            <pc:docMk/>
            <pc:sldMk cId="0" sldId="271"/>
            <ac:spMk id="10" creationId="{00000000-0000-0000-0000-000000000000}"/>
          </ac:spMkLst>
        </pc:spChg>
        <pc:spChg chg="mod">
          <ac:chgData name="BRYSON, DARRIUS L CIV USAF AFMC 429 SCMS/GUMD" userId="d94ec371-5e79-4ea4-99db-4124f11f5bfc" providerId="ADAL" clId="{B299AA89-B452-4DA1-8315-581CE0D0D359}" dt="2023-03-02T18:59:13.946" v="164"/>
          <ac:spMkLst>
            <pc:docMk/>
            <pc:sldMk cId="0" sldId="271"/>
            <ac:spMk id="11" creationId="{00000000-0000-0000-0000-000000000000}"/>
          </ac:spMkLst>
        </pc:spChg>
      </pc:sldChg>
      <pc:sldChg chg="modSp">
        <pc:chgData name="BRYSON, DARRIUS L CIV USAF AFMC 429 SCMS/GUMD" userId="d94ec371-5e79-4ea4-99db-4124f11f5bfc" providerId="ADAL" clId="{B299AA89-B452-4DA1-8315-581CE0D0D359}" dt="2023-03-02T18:59:19.634" v="166"/>
        <pc:sldMkLst>
          <pc:docMk/>
          <pc:sldMk cId="0" sldId="272"/>
        </pc:sldMkLst>
        <pc:spChg chg="mod">
          <ac:chgData name="BRYSON, DARRIUS L CIV USAF AFMC 429 SCMS/GUMD" userId="d94ec371-5e79-4ea4-99db-4124f11f5bfc" providerId="ADAL" clId="{B299AA89-B452-4DA1-8315-581CE0D0D359}" dt="2023-03-02T18:59:19.634" v="166"/>
          <ac:spMkLst>
            <pc:docMk/>
            <pc:sldMk cId="0" sldId="272"/>
            <ac:spMk id="9" creationId="{00000000-0000-0000-0000-000000000000}"/>
          </ac:spMkLst>
        </pc:spChg>
      </pc:sldChg>
      <pc:sldChg chg="modSp mod">
        <pc:chgData name="BRYSON, DARRIUS L CIV USAF AFMC 429 SCMS/GUMD" userId="d94ec371-5e79-4ea4-99db-4124f11f5bfc" providerId="ADAL" clId="{B299AA89-B452-4DA1-8315-581CE0D0D359}" dt="2023-03-02T19:05:41.170" v="213" actId="1076"/>
        <pc:sldMkLst>
          <pc:docMk/>
          <pc:sldMk cId="0" sldId="273"/>
        </pc:sldMkLst>
        <pc:spChg chg="mod">
          <ac:chgData name="BRYSON, DARRIUS L CIV USAF AFMC 429 SCMS/GUMD" userId="d94ec371-5e79-4ea4-99db-4124f11f5bfc" providerId="ADAL" clId="{B299AA89-B452-4DA1-8315-581CE0D0D359}" dt="2023-03-02T19:05:41.170" v="213" actId="1076"/>
          <ac:spMkLst>
            <pc:docMk/>
            <pc:sldMk cId="0" sldId="273"/>
            <ac:spMk id="9" creationId="{00000000-0000-0000-0000-000000000000}"/>
          </ac:spMkLst>
        </pc:spChg>
        <pc:picChg chg="mod">
          <ac:chgData name="BRYSON, DARRIUS L CIV USAF AFMC 429 SCMS/GUMD" userId="d94ec371-5e79-4ea4-99db-4124f11f5bfc" providerId="ADAL" clId="{B299AA89-B452-4DA1-8315-581CE0D0D359}" dt="2023-03-02T19:05:11.109" v="210" actId="1076"/>
          <ac:picMkLst>
            <pc:docMk/>
            <pc:sldMk cId="0" sldId="273"/>
            <ac:picMk id="7" creationId="{00000000-0000-0000-0000-000000000000}"/>
          </ac:picMkLst>
        </pc:picChg>
      </pc:sldChg>
      <pc:sldChg chg="add del">
        <pc:chgData name="BRYSON, DARRIUS L CIV USAF AFMC 429 SCMS/GUMD" userId="d94ec371-5e79-4ea4-99db-4124f11f5bfc" providerId="ADAL" clId="{B299AA89-B452-4DA1-8315-581CE0D0D359}" dt="2023-03-02T16:28:48.819" v="3"/>
        <pc:sldMkLst>
          <pc:docMk/>
          <pc:sldMk cId="8828785" sldId="606"/>
        </pc:sldMkLst>
      </pc:sldChg>
      <pc:sldChg chg="add del">
        <pc:chgData name="BRYSON, DARRIUS L CIV USAF AFMC 429 SCMS/GUMD" userId="d94ec371-5e79-4ea4-99db-4124f11f5bfc" providerId="ADAL" clId="{B299AA89-B452-4DA1-8315-581CE0D0D359}" dt="2023-03-02T16:28:48.819" v="3"/>
        <pc:sldMkLst>
          <pc:docMk/>
          <pc:sldMk cId="3611490671" sldId="609"/>
        </pc:sldMkLst>
      </pc:sldChg>
      <pc:sldChg chg="add del">
        <pc:chgData name="BRYSON, DARRIUS L CIV USAF AFMC 429 SCMS/GUMD" userId="d94ec371-5e79-4ea4-99db-4124f11f5bfc" providerId="ADAL" clId="{B299AA89-B452-4DA1-8315-581CE0D0D359}" dt="2023-03-02T16:28:48.819" v="3"/>
        <pc:sldMkLst>
          <pc:docMk/>
          <pc:sldMk cId="3333134298" sldId="611"/>
        </pc:sldMkLst>
      </pc:sldChg>
      <pc:sldChg chg="add del">
        <pc:chgData name="BRYSON, DARRIUS L CIV USAF AFMC 429 SCMS/GUMD" userId="d94ec371-5e79-4ea4-99db-4124f11f5bfc" providerId="ADAL" clId="{B299AA89-B452-4DA1-8315-581CE0D0D359}" dt="2023-03-02T16:28:48.819" v="3"/>
        <pc:sldMkLst>
          <pc:docMk/>
          <pc:sldMk cId="25813020" sldId="612"/>
        </pc:sldMkLst>
      </pc:sldChg>
      <pc:sldChg chg="add del">
        <pc:chgData name="BRYSON, DARRIUS L CIV USAF AFMC 429 SCMS/GUMD" userId="d94ec371-5e79-4ea4-99db-4124f11f5bfc" providerId="ADAL" clId="{B299AA89-B452-4DA1-8315-581CE0D0D359}" dt="2023-03-02T16:28:48.819" v="3"/>
        <pc:sldMkLst>
          <pc:docMk/>
          <pc:sldMk cId="922013297" sldId="615"/>
        </pc:sldMkLst>
      </pc:sldChg>
      <pc:sldChg chg="add del">
        <pc:chgData name="BRYSON, DARRIUS L CIV USAF AFMC 429 SCMS/GUMD" userId="d94ec371-5e79-4ea4-99db-4124f11f5bfc" providerId="ADAL" clId="{B299AA89-B452-4DA1-8315-581CE0D0D359}" dt="2023-03-02T16:28:48.819" v="3"/>
        <pc:sldMkLst>
          <pc:docMk/>
          <pc:sldMk cId="809330392" sldId="616"/>
        </pc:sldMkLst>
      </pc:sldChg>
      <pc:sldChg chg="add del">
        <pc:chgData name="BRYSON, DARRIUS L CIV USAF AFMC 429 SCMS/GUMD" userId="d94ec371-5e79-4ea4-99db-4124f11f5bfc" providerId="ADAL" clId="{B299AA89-B452-4DA1-8315-581CE0D0D359}" dt="2023-03-02T16:28:48.819" v="3"/>
        <pc:sldMkLst>
          <pc:docMk/>
          <pc:sldMk cId="3039022787" sldId="619"/>
        </pc:sldMkLst>
      </pc:sldChg>
      <pc:sldChg chg="add del">
        <pc:chgData name="BRYSON, DARRIUS L CIV USAF AFMC 429 SCMS/GUMD" userId="d94ec371-5e79-4ea4-99db-4124f11f5bfc" providerId="ADAL" clId="{B299AA89-B452-4DA1-8315-581CE0D0D359}" dt="2023-03-02T16:28:48.819" v="3"/>
        <pc:sldMkLst>
          <pc:docMk/>
          <pc:sldMk cId="1645868842" sldId="620"/>
        </pc:sldMkLst>
      </pc:sldChg>
      <pc:sldChg chg="add del">
        <pc:chgData name="BRYSON, DARRIUS L CIV USAF AFMC 429 SCMS/GUMD" userId="d94ec371-5e79-4ea4-99db-4124f11f5bfc" providerId="ADAL" clId="{B299AA89-B452-4DA1-8315-581CE0D0D359}" dt="2023-03-02T16:28:48.819" v="3"/>
        <pc:sldMkLst>
          <pc:docMk/>
          <pc:sldMk cId="1758146005" sldId="621"/>
        </pc:sldMkLst>
      </pc:sldChg>
      <pc:sldChg chg="add del">
        <pc:chgData name="BRYSON, DARRIUS L CIV USAF AFMC 429 SCMS/GUMD" userId="d94ec371-5e79-4ea4-99db-4124f11f5bfc" providerId="ADAL" clId="{B299AA89-B452-4DA1-8315-581CE0D0D359}" dt="2023-03-02T16:28:48.819" v="3"/>
        <pc:sldMkLst>
          <pc:docMk/>
          <pc:sldMk cId="1185430650" sldId="622"/>
        </pc:sldMkLst>
      </pc:sldChg>
      <pc:sldChg chg="add del">
        <pc:chgData name="BRYSON, DARRIUS L CIV USAF AFMC 429 SCMS/GUMD" userId="d94ec371-5e79-4ea4-99db-4124f11f5bfc" providerId="ADAL" clId="{B299AA89-B452-4DA1-8315-581CE0D0D359}" dt="2023-03-02T16:28:48.819" v="3"/>
        <pc:sldMkLst>
          <pc:docMk/>
          <pc:sldMk cId="3605245176" sldId="623"/>
        </pc:sldMkLst>
      </pc:sldChg>
      <pc:sldChg chg="add del">
        <pc:chgData name="BRYSON, DARRIUS L CIV USAF AFMC 429 SCMS/GUMD" userId="d94ec371-5e79-4ea4-99db-4124f11f5bfc" providerId="ADAL" clId="{B299AA89-B452-4DA1-8315-581CE0D0D359}" dt="2023-03-02T16:28:48.819" v="3"/>
        <pc:sldMkLst>
          <pc:docMk/>
          <pc:sldMk cId="323134511" sldId="624"/>
        </pc:sldMkLst>
      </pc:sldChg>
      <pc:sldChg chg="add del">
        <pc:chgData name="BRYSON, DARRIUS L CIV USAF AFMC 429 SCMS/GUMD" userId="d94ec371-5e79-4ea4-99db-4124f11f5bfc" providerId="ADAL" clId="{B299AA89-B452-4DA1-8315-581CE0D0D359}" dt="2023-03-02T16:28:48.819" v="3"/>
        <pc:sldMkLst>
          <pc:docMk/>
          <pc:sldMk cId="2339866981" sldId="625"/>
        </pc:sldMkLst>
      </pc:sldChg>
      <pc:sldChg chg="add del">
        <pc:chgData name="BRYSON, DARRIUS L CIV USAF AFMC 429 SCMS/GUMD" userId="d94ec371-5e79-4ea4-99db-4124f11f5bfc" providerId="ADAL" clId="{B299AA89-B452-4DA1-8315-581CE0D0D359}" dt="2023-03-02T16:28:48.819" v="3"/>
        <pc:sldMkLst>
          <pc:docMk/>
          <pc:sldMk cId="1153881544" sldId="626"/>
        </pc:sldMkLst>
      </pc:sldChg>
      <pc:sldChg chg="add del">
        <pc:chgData name="BRYSON, DARRIUS L CIV USAF AFMC 429 SCMS/GUMD" userId="d94ec371-5e79-4ea4-99db-4124f11f5bfc" providerId="ADAL" clId="{B299AA89-B452-4DA1-8315-581CE0D0D359}" dt="2023-03-02T16:28:48.819" v="3"/>
        <pc:sldMkLst>
          <pc:docMk/>
          <pc:sldMk cId="3235487157" sldId="627"/>
        </pc:sldMkLst>
      </pc:sldChg>
      <pc:sldChg chg="add del">
        <pc:chgData name="BRYSON, DARRIUS L CIV USAF AFMC 429 SCMS/GUMD" userId="d94ec371-5e79-4ea4-99db-4124f11f5bfc" providerId="ADAL" clId="{B299AA89-B452-4DA1-8315-581CE0D0D359}" dt="2023-03-02T16:28:48.819" v="3"/>
        <pc:sldMkLst>
          <pc:docMk/>
          <pc:sldMk cId="4279538515" sldId="628"/>
        </pc:sldMkLst>
      </pc:sldChg>
      <pc:sldChg chg="add del">
        <pc:chgData name="BRYSON, DARRIUS L CIV USAF AFMC 429 SCMS/GUMD" userId="d94ec371-5e79-4ea4-99db-4124f11f5bfc" providerId="ADAL" clId="{B299AA89-B452-4DA1-8315-581CE0D0D359}" dt="2023-03-02T16:28:48.819" v="3"/>
        <pc:sldMkLst>
          <pc:docMk/>
          <pc:sldMk cId="2739116420" sldId="629"/>
        </pc:sldMkLst>
      </pc:sldChg>
      <pc:sldChg chg="add del">
        <pc:chgData name="BRYSON, DARRIUS L CIV USAF AFMC 429 SCMS/GUMD" userId="d94ec371-5e79-4ea4-99db-4124f11f5bfc" providerId="ADAL" clId="{B299AA89-B452-4DA1-8315-581CE0D0D359}" dt="2023-03-02T16:28:48.819" v="3"/>
        <pc:sldMkLst>
          <pc:docMk/>
          <pc:sldMk cId="4281206499" sldId="630"/>
        </pc:sldMkLst>
      </pc:sldChg>
      <pc:sldChg chg="add del">
        <pc:chgData name="BRYSON, DARRIUS L CIV USAF AFMC 429 SCMS/GUMD" userId="d94ec371-5e79-4ea4-99db-4124f11f5bfc" providerId="ADAL" clId="{B299AA89-B452-4DA1-8315-581CE0D0D359}" dt="2023-03-02T16:28:48.819" v="3"/>
        <pc:sldMkLst>
          <pc:docMk/>
          <pc:sldMk cId="217315091" sldId="631"/>
        </pc:sldMkLst>
      </pc:sldChg>
      <pc:sldChg chg="add del">
        <pc:chgData name="BRYSON, DARRIUS L CIV USAF AFMC 429 SCMS/GUMD" userId="d94ec371-5e79-4ea4-99db-4124f11f5bfc" providerId="ADAL" clId="{B299AA89-B452-4DA1-8315-581CE0D0D359}" dt="2023-03-02T16:28:48.819" v="3"/>
        <pc:sldMkLst>
          <pc:docMk/>
          <pc:sldMk cId="1526909617" sldId="632"/>
        </pc:sldMkLst>
      </pc:sldChg>
      <pc:sldChg chg="add del">
        <pc:chgData name="BRYSON, DARRIUS L CIV USAF AFMC 429 SCMS/GUMD" userId="d94ec371-5e79-4ea4-99db-4124f11f5bfc" providerId="ADAL" clId="{B299AA89-B452-4DA1-8315-581CE0D0D359}" dt="2023-03-02T16:28:48.819" v="3"/>
        <pc:sldMkLst>
          <pc:docMk/>
          <pc:sldMk cId="2506075351" sldId="633"/>
        </pc:sldMkLst>
      </pc:sldChg>
      <pc:sldChg chg="add del">
        <pc:chgData name="BRYSON, DARRIUS L CIV USAF AFMC 429 SCMS/GUMD" userId="d94ec371-5e79-4ea4-99db-4124f11f5bfc" providerId="ADAL" clId="{B299AA89-B452-4DA1-8315-581CE0D0D359}" dt="2023-03-02T16:28:48.819" v="3"/>
        <pc:sldMkLst>
          <pc:docMk/>
          <pc:sldMk cId="1848474081" sldId="634"/>
        </pc:sldMkLst>
      </pc:sldChg>
      <pc:sldChg chg="add del">
        <pc:chgData name="BRYSON, DARRIUS L CIV USAF AFMC 429 SCMS/GUMD" userId="d94ec371-5e79-4ea4-99db-4124f11f5bfc" providerId="ADAL" clId="{B299AA89-B452-4DA1-8315-581CE0D0D359}" dt="2023-03-02T16:28:48.819" v="3"/>
        <pc:sldMkLst>
          <pc:docMk/>
          <pc:sldMk cId="2006416361" sldId="635"/>
        </pc:sldMkLst>
      </pc:sldChg>
      <pc:sldChg chg="add del">
        <pc:chgData name="BRYSON, DARRIUS L CIV USAF AFMC 429 SCMS/GUMD" userId="d94ec371-5e79-4ea4-99db-4124f11f5bfc" providerId="ADAL" clId="{B299AA89-B452-4DA1-8315-581CE0D0D359}" dt="2023-03-02T16:28:48.819" v="3"/>
        <pc:sldMkLst>
          <pc:docMk/>
          <pc:sldMk cId="1863042228" sldId="636"/>
        </pc:sldMkLst>
      </pc:sldChg>
      <pc:sldChg chg="add del">
        <pc:chgData name="BRYSON, DARRIUS L CIV USAF AFMC 429 SCMS/GUMD" userId="d94ec371-5e79-4ea4-99db-4124f11f5bfc" providerId="ADAL" clId="{B299AA89-B452-4DA1-8315-581CE0D0D359}" dt="2023-03-02T16:28:48.819" v="3"/>
        <pc:sldMkLst>
          <pc:docMk/>
          <pc:sldMk cId="2603188982" sldId="638"/>
        </pc:sldMkLst>
      </pc:sldChg>
      <pc:sldChg chg="add del">
        <pc:chgData name="BRYSON, DARRIUS L CIV USAF AFMC 429 SCMS/GUMD" userId="d94ec371-5e79-4ea4-99db-4124f11f5bfc" providerId="ADAL" clId="{B299AA89-B452-4DA1-8315-581CE0D0D359}" dt="2023-03-02T16:28:48.819" v="3"/>
        <pc:sldMkLst>
          <pc:docMk/>
          <pc:sldMk cId="2082400035" sldId="639"/>
        </pc:sldMkLst>
      </pc:sldChg>
      <pc:sldChg chg="add del">
        <pc:chgData name="BRYSON, DARRIUS L CIV USAF AFMC 429 SCMS/GUMD" userId="d94ec371-5e79-4ea4-99db-4124f11f5bfc" providerId="ADAL" clId="{B299AA89-B452-4DA1-8315-581CE0D0D359}" dt="2023-03-02T16:28:48.819" v="3"/>
        <pc:sldMkLst>
          <pc:docMk/>
          <pc:sldMk cId="1501407707" sldId="640"/>
        </pc:sldMkLst>
      </pc:sldChg>
      <pc:sldChg chg="modSp mod">
        <pc:chgData name="BRYSON, DARRIUS L CIV USAF AFMC 429 SCMS/GUMD" userId="d94ec371-5e79-4ea4-99db-4124f11f5bfc" providerId="ADAL" clId="{B299AA89-B452-4DA1-8315-581CE0D0D359}" dt="2023-03-08T15:50:37.505" v="233" actId="1076"/>
        <pc:sldMkLst>
          <pc:docMk/>
          <pc:sldMk cId="0" sldId="742"/>
        </pc:sldMkLst>
        <pc:picChg chg="mod">
          <ac:chgData name="BRYSON, DARRIUS L CIV USAF AFMC 429 SCMS/GUMD" userId="d94ec371-5e79-4ea4-99db-4124f11f5bfc" providerId="ADAL" clId="{B299AA89-B452-4DA1-8315-581CE0D0D359}" dt="2023-03-08T15:50:37.047" v="232" actId="1076"/>
          <ac:picMkLst>
            <pc:docMk/>
            <pc:sldMk cId="0" sldId="742"/>
            <ac:picMk id="7" creationId="{00000000-0000-0000-0000-000000000000}"/>
          </ac:picMkLst>
        </pc:picChg>
        <pc:picChg chg="mod">
          <ac:chgData name="BRYSON, DARRIUS L CIV USAF AFMC 429 SCMS/GUMD" userId="d94ec371-5e79-4ea4-99db-4124f11f5bfc" providerId="ADAL" clId="{B299AA89-B452-4DA1-8315-581CE0D0D359}" dt="2023-03-08T15:50:37.505" v="233" actId="1076"/>
          <ac:picMkLst>
            <pc:docMk/>
            <pc:sldMk cId="0" sldId="742"/>
            <ac:picMk id="99330" creationId="{00000000-0000-0000-0000-000000000000}"/>
          </ac:picMkLst>
        </pc:picChg>
      </pc:sldChg>
      <pc:sldChg chg="modSp add del mod">
        <pc:chgData name="BRYSON, DARRIUS L CIV USAF AFMC 429 SCMS/GUMD" userId="d94ec371-5e79-4ea4-99db-4124f11f5bfc" providerId="ADAL" clId="{B299AA89-B452-4DA1-8315-581CE0D0D359}" dt="2023-03-08T15:49:19.733" v="224" actId="2696"/>
        <pc:sldMkLst>
          <pc:docMk/>
          <pc:sldMk cId="0" sldId="744"/>
        </pc:sldMkLst>
        <pc:spChg chg="mod">
          <ac:chgData name="BRYSON, DARRIUS L CIV USAF AFMC 429 SCMS/GUMD" userId="d94ec371-5e79-4ea4-99db-4124f11f5bfc" providerId="ADAL" clId="{B299AA89-B452-4DA1-8315-581CE0D0D359}" dt="2023-03-08T15:48:31.749" v="218" actId="20577"/>
          <ac:spMkLst>
            <pc:docMk/>
            <pc:sldMk cId="0" sldId="744"/>
            <ac:spMk id="18434" creationId="{00000000-0000-0000-0000-000000000000}"/>
          </ac:spMkLst>
        </pc:spChg>
        <pc:picChg chg="mod">
          <ac:chgData name="BRYSON, DARRIUS L CIV USAF AFMC 429 SCMS/GUMD" userId="d94ec371-5e79-4ea4-99db-4124f11f5bfc" providerId="ADAL" clId="{B299AA89-B452-4DA1-8315-581CE0D0D359}" dt="2023-03-08T15:48:28.610" v="217" actId="1076"/>
          <ac:picMkLst>
            <pc:docMk/>
            <pc:sldMk cId="0" sldId="744"/>
            <ac:picMk id="11" creationId="{00000000-0000-0000-0000-000000000000}"/>
          </ac:picMkLst>
        </pc:picChg>
      </pc:sldChg>
      <pc:sldChg chg="delSp">
        <pc:chgData name="BRYSON, DARRIUS L CIV USAF AFMC 429 SCMS/GUMD" userId="d94ec371-5e79-4ea4-99db-4124f11f5bfc" providerId="ADAL" clId="{B299AA89-B452-4DA1-8315-581CE0D0D359}" dt="2023-03-08T15:49:18.723" v="223"/>
        <pc:sldMkLst>
          <pc:docMk/>
          <pc:sldMk cId="2850538204" sldId="827"/>
        </pc:sldMkLst>
        <pc:picChg chg="del">
          <ac:chgData name="BRYSON, DARRIUS L CIV USAF AFMC 429 SCMS/GUMD" userId="d94ec371-5e79-4ea4-99db-4124f11f5bfc" providerId="ADAL" clId="{B299AA89-B452-4DA1-8315-581CE0D0D359}" dt="2023-03-08T15:49:18.723" v="223"/>
          <ac:picMkLst>
            <pc:docMk/>
            <pc:sldMk cId="2850538204" sldId="827"/>
            <ac:picMk id="5" creationId="{28F92345-AE91-75DA-997C-175A0D97CB2A}"/>
          </ac:picMkLst>
        </pc:picChg>
      </pc:sldChg>
      <pc:sldChg chg="modNotes">
        <pc:chgData name="BRYSON, DARRIUS L CIV USAF AFMC 429 SCMS/GUMD" userId="d94ec371-5e79-4ea4-99db-4124f11f5bfc" providerId="ADAL" clId="{B299AA89-B452-4DA1-8315-581CE0D0D359}" dt="2023-03-08T15:48:56.421" v="220"/>
        <pc:sldMkLst>
          <pc:docMk/>
          <pc:sldMk cId="3061660749" sldId="949"/>
        </pc:sldMkLst>
      </pc:sldChg>
      <pc:sldChg chg="addSp modSp">
        <pc:chgData name="BRYSON, DARRIUS L CIV USAF AFMC 429 SCMS/GUMD" userId="d94ec371-5e79-4ea4-99db-4124f11f5bfc" providerId="ADAL" clId="{B299AA89-B452-4DA1-8315-581CE0D0D359}" dt="2023-03-02T19:24:56.228" v="215"/>
        <pc:sldMkLst>
          <pc:docMk/>
          <pc:sldMk cId="0" sldId="1204"/>
        </pc:sldMkLst>
        <pc:spChg chg="mod">
          <ac:chgData name="BRYSON, DARRIUS L CIV USAF AFMC 429 SCMS/GUMD" userId="d94ec371-5e79-4ea4-99db-4124f11f5bfc" providerId="ADAL" clId="{B299AA89-B452-4DA1-8315-581CE0D0D359}" dt="2023-03-02T18:57:49.008" v="161"/>
          <ac:spMkLst>
            <pc:docMk/>
            <pc:sldMk cId="0" sldId="1204"/>
            <ac:spMk id="16" creationId="{00000000-0000-0000-0000-000000000000}"/>
          </ac:spMkLst>
        </pc:spChg>
        <pc:spChg chg="add mod">
          <ac:chgData name="BRYSON, DARRIUS L CIV USAF AFMC 429 SCMS/GUMD" userId="d94ec371-5e79-4ea4-99db-4124f11f5bfc" providerId="ADAL" clId="{B299AA89-B452-4DA1-8315-581CE0D0D359}" dt="2023-03-02T19:24:56.228" v="215"/>
          <ac:spMkLst>
            <pc:docMk/>
            <pc:sldMk cId="0" sldId="1204"/>
            <ac:spMk id="17" creationId="{066FA0A8-BD39-DB8D-458A-6ED3F3C0BC30}"/>
          </ac:spMkLst>
        </pc:spChg>
      </pc:sldChg>
      <pc:sldChg chg="del">
        <pc:chgData name="BRYSON, DARRIUS L CIV USAF AFMC 429 SCMS/GUMD" userId="d94ec371-5e79-4ea4-99db-4124f11f5bfc" providerId="ADAL" clId="{B299AA89-B452-4DA1-8315-581CE0D0D359}" dt="2023-03-02T16:30:37.255" v="7" actId="2696"/>
        <pc:sldMkLst>
          <pc:docMk/>
          <pc:sldMk cId="9042445" sldId="1205"/>
        </pc:sldMkLst>
      </pc:sldChg>
      <pc:sldChg chg="modSp mod">
        <pc:chgData name="BRYSON, DARRIUS L CIV USAF AFMC 429 SCMS/GUMD" userId="d94ec371-5e79-4ea4-99db-4124f11f5bfc" providerId="ADAL" clId="{B299AA89-B452-4DA1-8315-581CE0D0D359}" dt="2023-03-02T18:50:53.670" v="51" actId="20577"/>
        <pc:sldMkLst>
          <pc:docMk/>
          <pc:sldMk cId="1162710233" sldId="1205"/>
        </pc:sldMkLst>
        <pc:spChg chg="mod">
          <ac:chgData name="BRYSON, DARRIUS L CIV USAF AFMC 429 SCMS/GUMD" userId="d94ec371-5e79-4ea4-99db-4124f11f5bfc" providerId="ADAL" clId="{B299AA89-B452-4DA1-8315-581CE0D0D359}" dt="2023-03-02T18:50:53.670" v="51" actId="20577"/>
          <ac:spMkLst>
            <pc:docMk/>
            <pc:sldMk cId="1162710233" sldId="1205"/>
            <ac:spMk id="4" creationId="{00000000-0000-0000-0000-000000000000}"/>
          </ac:spMkLst>
        </pc:spChg>
      </pc:sldChg>
      <pc:sldChg chg="del">
        <pc:chgData name="BRYSON, DARRIUS L CIV USAF AFMC 429 SCMS/GUMD" userId="d94ec371-5e79-4ea4-99db-4124f11f5bfc" providerId="ADAL" clId="{B299AA89-B452-4DA1-8315-581CE0D0D359}" dt="2023-03-02T16:30:37.255" v="7" actId="2696"/>
        <pc:sldMkLst>
          <pc:docMk/>
          <pc:sldMk cId="3195897919" sldId="1206"/>
        </pc:sldMkLst>
      </pc:sldChg>
      <pc:sldChg chg="del">
        <pc:chgData name="BRYSON, DARRIUS L CIV USAF AFMC 429 SCMS/GUMD" userId="d94ec371-5e79-4ea4-99db-4124f11f5bfc" providerId="ADAL" clId="{B299AA89-B452-4DA1-8315-581CE0D0D359}" dt="2023-03-02T16:30:37.255" v="7" actId="2696"/>
        <pc:sldMkLst>
          <pc:docMk/>
          <pc:sldMk cId="287134215" sldId="1207"/>
        </pc:sldMkLst>
      </pc:sldChg>
      <pc:sldChg chg="modSp del mod">
        <pc:chgData name="BRYSON, DARRIUS L CIV USAF AFMC 429 SCMS/GUMD" userId="d94ec371-5e79-4ea4-99db-4124f11f5bfc" providerId="ADAL" clId="{B299AA89-B452-4DA1-8315-581CE0D0D359}" dt="2023-03-02T16:31:23.594" v="11" actId="5793"/>
        <pc:sldMkLst>
          <pc:docMk/>
          <pc:sldMk cId="3373659404" sldId="1208"/>
        </pc:sldMkLst>
        <pc:spChg chg="mod">
          <ac:chgData name="BRYSON, DARRIUS L CIV USAF AFMC 429 SCMS/GUMD" userId="d94ec371-5e79-4ea4-99db-4124f11f5bfc" providerId="ADAL" clId="{B299AA89-B452-4DA1-8315-581CE0D0D359}" dt="2023-03-02T16:31:23.594" v="11" actId="5793"/>
          <ac:spMkLst>
            <pc:docMk/>
            <pc:sldMk cId="3373659404" sldId="1208"/>
            <ac:spMk id="6" creationId="{00000000-0000-0000-0000-000000000000}"/>
          </ac:spMkLst>
        </pc:spChg>
      </pc:sldChg>
      <pc:sldChg chg="modSp del mod">
        <pc:chgData name="BRYSON, DARRIUS L CIV USAF AFMC 429 SCMS/GUMD" userId="d94ec371-5e79-4ea4-99db-4124f11f5bfc" providerId="ADAL" clId="{B299AA89-B452-4DA1-8315-581CE0D0D359}" dt="2023-03-02T19:06:29.277" v="214" actId="20577"/>
        <pc:sldMkLst>
          <pc:docMk/>
          <pc:sldMk cId="14005282" sldId="1209"/>
        </pc:sldMkLst>
        <pc:spChg chg="mod">
          <ac:chgData name="BRYSON, DARRIUS L CIV USAF AFMC 429 SCMS/GUMD" userId="d94ec371-5e79-4ea4-99db-4124f11f5bfc" providerId="ADAL" clId="{B299AA89-B452-4DA1-8315-581CE0D0D359}" dt="2023-03-02T19:06:29.277" v="214" actId="20577"/>
          <ac:spMkLst>
            <pc:docMk/>
            <pc:sldMk cId="14005282" sldId="1209"/>
            <ac:spMk id="12" creationId="{00000000-0000-0000-0000-000000000000}"/>
          </ac:spMkLst>
        </pc:spChg>
      </pc:sldChg>
      <pc:sldChg chg="modSp del mod">
        <pc:chgData name="BRYSON, DARRIUS L CIV USAF AFMC 429 SCMS/GUMD" userId="d94ec371-5e79-4ea4-99db-4124f11f5bfc" providerId="ADAL" clId="{B299AA89-B452-4DA1-8315-581CE0D0D359}" dt="2023-03-02T16:31:36.448" v="14" actId="20577"/>
        <pc:sldMkLst>
          <pc:docMk/>
          <pc:sldMk cId="2342204784" sldId="1210"/>
        </pc:sldMkLst>
        <pc:spChg chg="mod">
          <ac:chgData name="BRYSON, DARRIUS L CIV USAF AFMC 429 SCMS/GUMD" userId="d94ec371-5e79-4ea4-99db-4124f11f5bfc" providerId="ADAL" clId="{B299AA89-B452-4DA1-8315-581CE0D0D359}" dt="2023-03-02T16:31:36.448" v="14" actId="20577"/>
          <ac:spMkLst>
            <pc:docMk/>
            <pc:sldMk cId="2342204784" sldId="1210"/>
            <ac:spMk id="5124" creationId="{00000000-0000-0000-0000-000000000000}"/>
          </ac:spMkLst>
        </pc:spChg>
      </pc:sldChg>
      <pc:sldChg chg="del">
        <pc:chgData name="BRYSON, DARRIUS L CIV USAF AFMC 429 SCMS/GUMD" userId="d94ec371-5e79-4ea4-99db-4124f11f5bfc" providerId="ADAL" clId="{B299AA89-B452-4DA1-8315-581CE0D0D359}" dt="2023-03-02T16:30:37.255" v="7" actId="2696"/>
        <pc:sldMkLst>
          <pc:docMk/>
          <pc:sldMk cId="291364019" sldId="1211"/>
        </pc:sldMkLst>
      </pc:sldChg>
      <pc:sldChg chg="del">
        <pc:chgData name="BRYSON, DARRIUS L CIV USAF AFMC 429 SCMS/GUMD" userId="d94ec371-5e79-4ea4-99db-4124f11f5bfc" providerId="ADAL" clId="{B299AA89-B452-4DA1-8315-581CE0D0D359}" dt="2023-03-02T16:31:13.908" v="8" actId="2696"/>
        <pc:sldMkLst>
          <pc:docMk/>
          <pc:sldMk cId="2294262113" sldId="1212"/>
        </pc:sldMkLst>
      </pc:sldChg>
      <pc:sldChg chg="del">
        <pc:chgData name="BRYSON, DARRIUS L CIV USAF AFMC 429 SCMS/GUMD" userId="d94ec371-5e79-4ea4-99db-4124f11f5bfc" providerId="ADAL" clId="{B299AA89-B452-4DA1-8315-581CE0D0D359}" dt="2023-03-02T16:30:37.255" v="7" actId="2696"/>
        <pc:sldMkLst>
          <pc:docMk/>
          <pc:sldMk cId="1886411461" sldId="1213"/>
        </pc:sldMkLst>
      </pc:sldChg>
      <pc:sldChg chg="del">
        <pc:chgData name="BRYSON, DARRIUS L CIV USAF AFMC 429 SCMS/GUMD" userId="d94ec371-5e79-4ea4-99db-4124f11f5bfc" providerId="ADAL" clId="{B299AA89-B452-4DA1-8315-581CE0D0D359}" dt="2023-03-02T16:30:37.255" v="7" actId="2696"/>
        <pc:sldMkLst>
          <pc:docMk/>
          <pc:sldMk cId="612942849" sldId="1214"/>
        </pc:sldMkLst>
      </pc:sldChg>
      <pc:sldChg chg="del">
        <pc:chgData name="BRYSON, DARRIUS L CIV USAF AFMC 429 SCMS/GUMD" userId="d94ec371-5e79-4ea4-99db-4124f11f5bfc" providerId="ADAL" clId="{B299AA89-B452-4DA1-8315-581CE0D0D359}" dt="2023-03-02T16:30:37.255" v="7" actId="2696"/>
        <pc:sldMkLst>
          <pc:docMk/>
          <pc:sldMk cId="344314343" sldId="1215"/>
        </pc:sldMkLst>
      </pc:sldChg>
      <pc:sldChg chg="del">
        <pc:chgData name="BRYSON, DARRIUS L CIV USAF AFMC 429 SCMS/GUMD" userId="d94ec371-5e79-4ea4-99db-4124f11f5bfc" providerId="ADAL" clId="{B299AA89-B452-4DA1-8315-581CE0D0D359}" dt="2023-03-02T16:30:37.255" v="7" actId="2696"/>
        <pc:sldMkLst>
          <pc:docMk/>
          <pc:sldMk cId="3694323703" sldId="1216"/>
        </pc:sldMkLst>
      </pc:sldChg>
      <pc:sldMasterChg chg="del delSldLayout">
        <pc:chgData name="BRYSON, DARRIUS L CIV USAF AFMC 429 SCMS/GUMD" userId="d94ec371-5e79-4ea4-99db-4124f11f5bfc" providerId="ADAL" clId="{B299AA89-B452-4DA1-8315-581CE0D0D359}" dt="2023-03-02T16:12:58.234" v="1" actId="2696"/>
        <pc:sldMasterMkLst>
          <pc:docMk/>
          <pc:sldMasterMk cId="3611086029" sldId="2147483660"/>
        </pc:sldMasterMkLst>
        <pc:sldLayoutChg chg="del">
          <pc:chgData name="BRYSON, DARRIUS L CIV USAF AFMC 429 SCMS/GUMD" userId="d94ec371-5e79-4ea4-99db-4124f11f5bfc" providerId="ADAL" clId="{B299AA89-B452-4DA1-8315-581CE0D0D359}" dt="2023-03-02T16:12:58.234" v="1" actId="2696"/>
          <pc:sldLayoutMkLst>
            <pc:docMk/>
            <pc:sldMasterMk cId="3611086029" sldId="2147483660"/>
            <pc:sldLayoutMk cId="408467232" sldId="2147483661"/>
          </pc:sldLayoutMkLst>
        </pc:sldLayoutChg>
        <pc:sldLayoutChg chg="del">
          <pc:chgData name="BRYSON, DARRIUS L CIV USAF AFMC 429 SCMS/GUMD" userId="d94ec371-5e79-4ea4-99db-4124f11f5bfc" providerId="ADAL" clId="{B299AA89-B452-4DA1-8315-581CE0D0D359}" dt="2023-03-02T16:12:58.234" v="1" actId="2696"/>
          <pc:sldLayoutMkLst>
            <pc:docMk/>
            <pc:sldMasterMk cId="3611086029" sldId="2147483660"/>
            <pc:sldLayoutMk cId="4158143108" sldId="2147483662"/>
          </pc:sldLayoutMkLst>
        </pc:sldLayoutChg>
        <pc:sldLayoutChg chg="del">
          <pc:chgData name="BRYSON, DARRIUS L CIV USAF AFMC 429 SCMS/GUMD" userId="d94ec371-5e79-4ea4-99db-4124f11f5bfc" providerId="ADAL" clId="{B299AA89-B452-4DA1-8315-581CE0D0D359}" dt="2023-03-02T16:12:58.234" v="1" actId="2696"/>
          <pc:sldLayoutMkLst>
            <pc:docMk/>
            <pc:sldMasterMk cId="3611086029" sldId="2147483660"/>
            <pc:sldLayoutMk cId="3661931203" sldId="2147483663"/>
          </pc:sldLayoutMkLst>
        </pc:sldLayoutChg>
        <pc:sldLayoutChg chg="del">
          <pc:chgData name="BRYSON, DARRIUS L CIV USAF AFMC 429 SCMS/GUMD" userId="d94ec371-5e79-4ea4-99db-4124f11f5bfc" providerId="ADAL" clId="{B299AA89-B452-4DA1-8315-581CE0D0D359}" dt="2023-03-02T16:12:58.234" v="1" actId="2696"/>
          <pc:sldLayoutMkLst>
            <pc:docMk/>
            <pc:sldMasterMk cId="3611086029" sldId="2147483660"/>
            <pc:sldLayoutMk cId="81653594" sldId="2147483664"/>
          </pc:sldLayoutMkLst>
        </pc:sldLayoutChg>
      </pc:sldMasterChg>
      <pc:sldMasterChg chg="modSp mod modSldLayout">
        <pc:chgData name="BRYSON, DARRIUS L CIV USAF AFMC 429 SCMS/GUMD" userId="d94ec371-5e79-4ea4-99db-4124f11f5bfc" providerId="ADAL" clId="{B299AA89-B452-4DA1-8315-581CE0D0D359}" dt="2023-03-02T18:59:19.634" v="166"/>
        <pc:sldMasterMkLst>
          <pc:docMk/>
          <pc:sldMasterMk cId="2501834432" sldId="2147483670"/>
        </pc:sldMasterMkLst>
        <pc:spChg chg="mod">
          <ac:chgData name="BRYSON, DARRIUS L CIV USAF AFMC 429 SCMS/GUMD" userId="d94ec371-5e79-4ea4-99db-4124f11f5bfc" providerId="ADAL" clId="{B299AA89-B452-4DA1-8315-581CE0D0D359}" dt="2023-03-02T18:57:19.354" v="160" actId="20577"/>
          <ac:spMkLst>
            <pc:docMk/>
            <pc:sldMasterMk cId="2501834432" sldId="2147483670"/>
            <ac:spMk id="4" creationId="{00000000-0000-0000-0000-000000000000}"/>
          </ac:spMkLst>
        </pc:spChg>
        <pc:sldLayoutChg chg="delSp modSp mod">
          <pc:chgData name="BRYSON, DARRIUS L CIV USAF AFMC 429 SCMS/GUMD" userId="d94ec371-5e79-4ea4-99db-4124f11f5bfc" providerId="ADAL" clId="{B299AA89-B452-4DA1-8315-581CE0D0D359}" dt="2023-03-02T18:58:14.456" v="162"/>
          <pc:sldLayoutMkLst>
            <pc:docMk/>
            <pc:sldMasterMk cId="2501834432" sldId="2147483670"/>
            <pc:sldLayoutMk cId="810877594" sldId="2147483671"/>
          </pc:sldLayoutMkLst>
          <pc:spChg chg="del mod">
            <ac:chgData name="BRYSON, DARRIUS L CIV USAF AFMC 429 SCMS/GUMD" userId="d94ec371-5e79-4ea4-99db-4124f11f5bfc" providerId="ADAL" clId="{B299AA89-B452-4DA1-8315-581CE0D0D359}" dt="2023-03-02T18:58:14.456" v="162"/>
            <ac:spMkLst>
              <pc:docMk/>
              <pc:sldMasterMk cId="2501834432" sldId="2147483670"/>
              <pc:sldLayoutMk cId="810877594" sldId="2147483671"/>
              <ac:spMk id="4" creationId="{00000000-0000-0000-0000-000000000000}"/>
            </ac:spMkLst>
          </pc:spChg>
          <pc:spChg chg="del mod">
            <ac:chgData name="BRYSON, DARRIUS L CIV USAF AFMC 429 SCMS/GUMD" userId="d94ec371-5e79-4ea4-99db-4124f11f5bfc" providerId="ADAL" clId="{B299AA89-B452-4DA1-8315-581CE0D0D359}" dt="2023-03-02T18:58:14.456" v="162"/>
            <ac:spMkLst>
              <pc:docMk/>
              <pc:sldMasterMk cId="2501834432" sldId="2147483670"/>
              <pc:sldLayoutMk cId="810877594" sldId="2147483671"/>
              <ac:spMk id="5" creationId="{00000000-0000-0000-0000-000000000000}"/>
            </ac:spMkLst>
          </pc:spChg>
          <pc:spChg chg="del">
            <ac:chgData name="BRYSON, DARRIUS L CIV USAF AFMC 429 SCMS/GUMD" userId="d94ec371-5e79-4ea4-99db-4124f11f5bfc" providerId="ADAL" clId="{B299AA89-B452-4DA1-8315-581CE0D0D359}" dt="2023-03-02T18:58:14.456" v="162"/>
            <ac:spMkLst>
              <pc:docMk/>
              <pc:sldMasterMk cId="2501834432" sldId="2147483670"/>
              <pc:sldLayoutMk cId="810877594" sldId="2147483671"/>
              <ac:spMk id="6" creationId="{00000000-0000-0000-0000-000000000000}"/>
            </ac:spMkLst>
          </pc:spChg>
        </pc:sldLayoutChg>
        <pc:sldLayoutChg chg="delSp modSp mod">
          <pc:chgData name="BRYSON, DARRIUS L CIV USAF AFMC 429 SCMS/GUMD" userId="d94ec371-5e79-4ea4-99db-4124f11f5bfc" providerId="ADAL" clId="{B299AA89-B452-4DA1-8315-581CE0D0D359}" dt="2023-03-02T18:57:49.008" v="161"/>
          <pc:sldLayoutMkLst>
            <pc:docMk/>
            <pc:sldMasterMk cId="2501834432" sldId="2147483670"/>
            <pc:sldLayoutMk cId="615059722" sldId="2147483672"/>
          </pc:sldLayoutMkLst>
          <pc:spChg chg="del mod">
            <ac:chgData name="BRYSON, DARRIUS L CIV USAF AFMC 429 SCMS/GUMD" userId="d94ec371-5e79-4ea4-99db-4124f11f5bfc" providerId="ADAL" clId="{B299AA89-B452-4DA1-8315-581CE0D0D359}" dt="2023-03-02T18:57:49.008" v="161"/>
            <ac:spMkLst>
              <pc:docMk/>
              <pc:sldMasterMk cId="2501834432" sldId="2147483670"/>
              <pc:sldLayoutMk cId="615059722" sldId="2147483672"/>
              <ac:spMk id="4" creationId="{00000000-0000-0000-0000-000000000000}"/>
            </ac:spMkLst>
          </pc:spChg>
          <pc:spChg chg="del">
            <ac:chgData name="BRYSON, DARRIUS L CIV USAF AFMC 429 SCMS/GUMD" userId="d94ec371-5e79-4ea4-99db-4124f11f5bfc" providerId="ADAL" clId="{B299AA89-B452-4DA1-8315-581CE0D0D359}" dt="2023-03-02T18:57:49.008" v="161"/>
            <ac:spMkLst>
              <pc:docMk/>
              <pc:sldMasterMk cId="2501834432" sldId="2147483670"/>
              <pc:sldLayoutMk cId="615059722" sldId="2147483672"/>
              <ac:spMk id="5" creationId="{00000000-0000-0000-0000-000000000000}"/>
            </ac:spMkLst>
          </pc:spChg>
          <pc:spChg chg="del">
            <ac:chgData name="BRYSON, DARRIUS L CIV USAF AFMC 429 SCMS/GUMD" userId="d94ec371-5e79-4ea4-99db-4124f11f5bfc" providerId="ADAL" clId="{B299AA89-B452-4DA1-8315-581CE0D0D359}" dt="2023-03-02T18:57:49.008" v="161"/>
            <ac:spMkLst>
              <pc:docMk/>
              <pc:sldMasterMk cId="2501834432" sldId="2147483670"/>
              <pc:sldLayoutMk cId="615059722" sldId="2147483672"/>
              <ac:spMk id="6" creationId="{00000000-0000-0000-0000-000000000000}"/>
            </ac:spMkLst>
          </pc:spChg>
        </pc:sldLayoutChg>
        <pc:sldLayoutChg chg="delSp modSp mod">
          <pc:chgData name="BRYSON, DARRIUS L CIV USAF AFMC 429 SCMS/GUMD" userId="d94ec371-5e79-4ea4-99db-4124f11f5bfc" providerId="ADAL" clId="{B299AA89-B452-4DA1-8315-581CE0D0D359}" dt="2023-03-02T18:59:13.946" v="164"/>
          <pc:sldLayoutMkLst>
            <pc:docMk/>
            <pc:sldMasterMk cId="2501834432" sldId="2147483670"/>
            <pc:sldLayoutMk cId="3969163342" sldId="2147483673"/>
          </pc:sldLayoutMkLst>
          <pc:spChg chg="del mod">
            <ac:chgData name="BRYSON, DARRIUS L CIV USAF AFMC 429 SCMS/GUMD" userId="d94ec371-5e79-4ea4-99db-4124f11f5bfc" providerId="ADAL" clId="{B299AA89-B452-4DA1-8315-581CE0D0D359}" dt="2023-03-02T18:59:13.946" v="164"/>
            <ac:spMkLst>
              <pc:docMk/>
              <pc:sldMasterMk cId="2501834432" sldId="2147483670"/>
              <pc:sldLayoutMk cId="3969163342" sldId="2147483673"/>
              <ac:spMk id="5" creationId="{00000000-0000-0000-0000-000000000000}"/>
            </ac:spMkLst>
          </pc:spChg>
          <pc:spChg chg="del">
            <ac:chgData name="BRYSON, DARRIUS L CIV USAF AFMC 429 SCMS/GUMD" userId="d94ec371-5e79-4ea4-99db-4124f11f5bfc" providerId="ADAL" clId="{B299AA89-B452-4DA1-8315-581CE0D0D359}" dt="2023-03-02T18:59:13.946" v="164"/>
            <ac:spMkLst>
              <pc:docMk/>
              <pc:sldMasterMk cId="2501834432" sldId="2147483670"/>
              <pc:sldLayoutMk cId="3969163342" sldId="2147483673"/>
              <ac:spMk id="6" creationId="{00000000-0000-0000-0000-000000000000}"/>
            </ac:spMkLst>
          </pc:spChg>
          <pc:spChg chg="del">
            <ac:chgData name="BRYSON, DARRIUS L CIV USAF AFMC 429 SCMS/GUMD" userId="d94ec371-5e79-4ea4-99db-4124f11f5bfc" providerId="ADAL" clId="{B299AA89-B452-4DA1-8315-581CE0D0D359}" dt="2023-03-02T18:59:13.946" v="164"/>
            <ac:spMkLst>
              <pc:docMk/>
              <pc:sldMasterMk cId="2501834432" sldId="2147483670"/>
              <pc:sldLayoutMk cId="3969163342" sldId="2147483673"/>
              <ac:spMk id="7" creationId="{00000000-0000-0000-0000-000000000000}"/>
            </ac:spMkLst>
          </pc:spChg>
        </pc:sldLayoutChg>
        <pc:sldLayoutChg chg="delSp modSp mod">
          <pc:chgData name="BRYSON, DARRIUS L CIV USAF AFMC 429 SCMS/GUMD" userId="d94ec371-5e79-4ea4-99db-4124f11f5bfc" providerId="ADAL" clId="{B299AA89-B452-4DA1-8315-581CE0D0D359}" dt="2023-03-02T18:59:17.137" v="165"/>
          <pc:sldLayoutMkLst>
            <pc:docMk/>
            <pc:sldMasterMk cId="2501834432" sldId="2147483670"/>
            <pc:sldLayoutMk cId="2627197449" sldId="2147483674"/>
          </pc:sldLayoutMkLst>
          <pc:spChg chg="del mod">
            <ac:chgData name="BRYSON, DARRIUS L CIV USAF AFMC 429 SCMS/GUMD" userId="d94ec371-5e79-4ea4-99db-4124f11f5bfc" providerId="ADAL" clId="{B299AA89-B452-4DA1-8315-581CE0D0D359}" dt="2023-03-02T18:59:17.137" v="165"/>
            <ac:spMkLst>
              <pc:docMk/>
              <pc:sldMasterMk cId="2501834432" sldId="2147483670"/>
              <pc:sldLayoutMk cId="2627197449" sldId="2147483674"/>
              <ac:spMk id="3" creationId="{00000000-0000-0000-0000-000000000000}"/>
            </ac:spMkLst>
          </pc:spChg>
          <pc:spChg chg="del">
            <ac:chgData name="BRYSON, DARRIUS L CIV USAF AFMC 429 SCMS/GUMD" userId="d94ec371-5e79-4ea4-99db-4124f11f5bfc" providerId="ADAL" clId="{B299AA89-B452-4DA1-8315-581CE0D0D359}" dt="2023-03-02T18:59:17.137" v="165"/>
            <ac:spMkLst>
              <pc:docMk/>
              <pc:sldMasterMk cId="2501834432" sldId="2147483670"/>
              <pc:sldLayoutMk cId="2627197449" sldId="2147483674"/>
              <ac:spMk id="4" creationId="{00000000-0000-0000-0000-000000000000}"/>
            </ac:spMkLst>
          </pc:spChg>
          <pc:spChg chg="del">
            <ac:chgData name="BRYSON, DARRIUS L CIV USAF AFMC 429 SCMS/GUMD" userId="d94ec371-5e79-4ea4-99db-4124f11f5bfc" providerId="ADAL" clId="{B299AA89-B452-4DA1-8315-581CE0D0D359}" dt="2023-03-02T18:59:17.137" v="165"/>
            <ac:spMkLst>
              <pc:docMk/>
              <pc:sldMasterMk cId="2501834432" sldId="2147483670"/>
              <pc:sldLayoutMk cId="2627197449" sldId="2147483674"/>
              <ac:spMk id="5" creationId="{00000000-0000-0000-0000-000000000000}"/>
            </ac:spMkLst>
          </pc:spChg>
        </pc:sldLayoutChg>
        <pc:sldLayoutChg chg="delSp">
          <pc:chgData name="BRYSON, DARRIUS L CIV USAF AFMC 429 SCMS/GUMD" userId="d94ec371-5e79-4ea4-99db-4124f11f5bfc" providerId="ADAL" clId="{B299AA89-B452-4DA1-8315-581CE0D0D359}" dt="2023-03-02T18:59:19.634" v="166"/>
          <pc:sldLayoutMkLst>
            <pc:docMk/>
            <pc:sldMasterMk cId="2501834432" sldId="2147483670"/>
            <pc:sldLayoutMk cId="2914735720" sldId="2147483675"/>
          </pc:sldLayoutMkLst>
          <pc:spChg chg="del">
            <ac:chgData name="BRYSON, DARRIUS L CIV USAF AFMC 429 SCMS/GUMD" userId="d94ec371-5e79-4ea4-99db-4124f11f5bfc" providerId="ADAL" clId="{B299AA89-B452-4DA1-8315-581CE0D0D359}" dt="2023-03-02T18:59:19.634" v="166"/>
            <ac:spMkLst>
              <pc:docMk/>
              <pc:sldMasterMk cId="2501834432" sldId="2147483670"/>
              <pc:sldLayoutMk cId="2914735720" sldId="2147483675"/>
              <ac:spMk id="2" creationId="{00000000-0000-0000-0000-000000000000}"/>
            </ac:spMkLst>
          </pc:spChg>
          <pc:spChg chg="del">
            <ac:chgData name="BRYSON, DARRIUS L CIV USAF AFMC 429 SCMS/GUMD" userId="d94ec371-5e79-4ea4-99db-4124f11f5bfc" providerId="ADAL" clId="{B299AA89-B452-4DA1-8315-581CE0D0D359}" dt="2023-03-02T18:59:19.634" v="166"/>
            <ac:spMkLst>
              <pc:docMk/>
              <pc:sldMasterMk cId="2501834432" sldId="2147483670"/>
              <pc:sldLayoutMk cId="2914735720" sldId="2147483675"/>
              <ac:spMk id="3" creationId="{00000000-0000-0000-0000-000000000000}"/>
            </ac:spMkLst>
          </pc:spChg>
          <pc:spChg chg="del">
            <ac:chgData name="BRYSON, DARRIUS L CIV USAF AFMC 429 SCMS/GUMD" userId="d94ec371-5e79-4ea4-99db-4124f11f5bfc" providerId="ADAL" clId="{B299AA89-B452-4DA1-8315-581CE0D0D359}" dt="2023-03-02T18:59:19.634" v="166"/>
            <ac:spMkLst>
              <pc:docMk/>
              <pc:sldMasterMk cId="2501834432" sldId="2147483670"/>
              <pc:sldLayoutMk cId="2914735720" sldId="2147483675"/>
              <ac:spMk id="4" creationId="{00000000-0000-0000-0000-000000000000}"/>
            </ac:spMkLst>
          </pc:spChg>
        </pc:sldLayoutChg>
      </pc:sldMasterChg>
      <pc:sldMasterChg chg="del delSldLayout modSldLayout">
        <pc:chgData name="BRYSON, DARRIUS L CIV USAF AFMC 429 SCMS/GUMD" userId="d94ec371-5e79-4ea4-99db-4124f11f5bfc" providerId="ADAL" clId="{B299AA89-B452-4DA1-8315-581CE0D0D359}" dt="2023-03-02T16:30:37.255" v="7" actId="2696"/>
        <pc:sldMasterMkLst>
          <pc:docMk/>
          <pc:sldMasterMk cId="926380978" sldId="2147483676"/>
        </pc:sldMasterMkLst>
        <pc:sldLayoutChg chg="del">
          <pc:chgData name="BRYSON, DARRIUS L CIV USAF AFMC 429 SCMS/GUMD" userId="d94ec371-5e79-4ea4-99db-4124f11f5bfc" providerId="ADAL" clId="{B299AA89-B452-4DA1-8315-581CE0D0D359}" dt="2023-03-02T16:30:37.255" v="7" actId="2696"/>
          <pc:sldLayoutMkLst>
            <pc:docMk/>
            <pc:sldMasterMk cId="926380978" sldId="2147483676"/>
            <pc:sldLayoutMk cId="2145886052" sldId="2147483677"/>
          </pc:sldLayoutMkLst>
        </pc:sldLayoutChg>
        <pc:sldLayoutChg chg="del">
          <pc:chgData name="BRYSON, DARRIUS L CIV USAF AFMC 429 SCMS/GUMD" userId="d94ec371-5e79-4ea4-99db-4124f11f5bfc" providerId="ADAL" clId="{B299AA89-B452-4DA1-8315-581CE0D0D359}" dt="2023-03-02T16:30:37.255" v="7" actId="2696"/>
          <pc:sldLayoutMkLst>
            <pc:docMk/>
            <pc:sldMasterMk cId="926380978" sldId="2147483676"/>
            <pc:sldLayoutMk cId="2003116259" sldId="2147483678"/>
          </pc:sldLayoutMkLst>
        </pc:sldLayoutChg>
        <pc:sldLayoutChg chg="delSp del mod">
          <pc:chgData name="BRYSON, DARRIUS L CIV USAF AFMC 429 SCMS/GUMD" userId="d94ec371-5e79-4ea4-99db-4124f11f5bfc" providerId="ADAL" clId="{B299AA89-B452-4DA1-8315-581CE0D0D359}" dt="2023-03-02T16:30:37.255" v="7" actId="2696"/>
          <pc:sldLayoutMkLst>
            <pc:docMk/>
            <pc:sldMasterMk cId="926380978" sldId="2147483676"/>
            <pc:sldLayoutMk cId="3593802055" sldId="2147483679"/>
          </pc:sldLayoutMkLst>
          <pc:picChg chg="del">
            <ac:chgData name="BRYSON, DARRIUS L CIV USAF AFMC 429 SCMS/GUMD" userId="d94ec371-5e79-4ea4-99db-4124f11f5bfc" providerId="ADAL" clId="{B299AA89-B452-4DA1-8315-581CE0D0D359}" dt="2023-03-02T16:29:35.246" v="4" actId="478"/>
            <ac:picMkLst>
              <pc:docMk/>
              <pc:sldMasterMk cId="926380978" sldId="2147483676"/>
              <pc:sldLayoutMk cId="3593802055" sldId="2147483679"/>
              <ac:picMk id="11" creationId="{00000000-0000-0000-0000-000000000000}"/>
            </ac:picMkLst>
          </pc:picChg>
        </pc:sldLayoutChg>
        <pc:sldLayoutChg chg="delSp modSp del mod">
          <pc:chgData name="BRYSON, DARRIUS L CIV USAF AFMC 429 SCMS/GUMD" userId="d94ec371-5e79-4ea4-99db-4124f11f5bfc" providerId="ADAL" clId="{B299AA89-B452-4DA1-8315-581CE0D0D359}" dt="2023-03-02T16:30:37.255" v="7" actId="2696"/>
          <pc:sldLayoutMkLst>
            <pc:docMk/>
            <pc:sldMasterMk cId="926380978" sldId="2147483676"/>
            <pc:sldLayoutMk cId="3451865992" sldId="2147483680"/>
          </pc:sldLayoutMkLst>
          <pc:picChg chg="del mod">
            <ac:chgData name="BRYSON, DARRIUS L CIV USAF AFMC 429 SCMS/GUMD" userId="d94ec371-5e79-4ea4-99db-4124f11f5bfc" providerId="ADAL" clId="{B299AA89-B452-4DA1-8315-581CE0D0D359}" dt="2023-03-02T16:29:53.526" v="6" actId="21"/>
            <ac:picMkLst>
              <pc:docMk/>
              <pc:sldMasterMk cId="926380978" sldId="2147483676"/>
              <pc:sldLayoutMk cId="3451865992" sldId="2147483680"/>
              <ac:picMk id="3" creationId="{00000000-0000-0000-0000-000000000000}"/>
            </ac:picMkLst>
          </pc:picChg>
        </pc:sldLayoutChg>
      </pc:sldMasterChg>
      <pc:sldMasterChg chg="modSldLayout">
        <pc:chgData name="BRYSON, DARRIUS L CIV USAF AFMC 429 SCMS/GUMD" userId="d94ec371-5e79-4ea4-99db-4124f11f5bfc" providerId="ADAL" clId="{B299AA89-B452-4DA1-8315-581CE0D0D359}" dt="2023-03-08T15:50:39.510" v="235" actId="122"/>
        <pc:sldMasterMkLst>
          <pc:docMk/>
          <pc:sldMasterMk cId="249595037" sldId="2147483691"/>
        </pc:sldMasterMkLst>
        <pc:sldLayoutChg chg="modSp mod">
          <pc:chgData name="BRYSON, DARRIUS L CIV USAF AFMC 429 SCMS/GUMD" userId="d94ec371-5e79-4ea4-99db-4124f11f5bfc" providerId="ADAL" clId="{B299AA89-B452-4DA1-8315-581CE0D0D359}" dt="2023-03-08T15:50:39.510" v="235" actId="122"/>
          <pc:sldLayoutMkLst>
            <pc:docMk/>
            <pc:sldMasterMk cId="249595037" sldId="2147483691"/>
            <pc:sldLayoutMk cId="3329284113" sldId="2147483692"/>
          </pc:sldLayoutMkLst>
          <pc:spChg chg="mod">
            <ac:chgData name="BRYSON, DARRIUS L CIV USAF AFMC 429 SCMS/GUMD" userId="d94ec371-5e79-4ea4-99db-4124f11f5bfc" providerId="ADAL" clId="{B299AA89-B452-4DA1-8315-581CE0D0D359}" dt="2023-03-08T15:50:39.510" v="235" actId="122"/>
            <ac:spMkLst>
              <pc:docMk/>
              <pc:sldMasterMk cId="249595037" sldId="2147483691"/>
              <pc:sldLayoutMk cId="3329284113" sldId="2147483692"/>
              <ac:spMk id="7" creationId="{00000000-0000-0000-0000-000000000000}"/>
            </ac:spMkLst>
          </pc:spChg>
        </pc:sldLayoutChg>
      </pc:sldMasterChg>
    </pc:docChg>
  </pc:docChgLst>
  <pc:docChgLst>
    <pc:chgData name="DARRIUS" userId="d94ec371-5e79-4ea4-99db-4124f11f5bfc" providerId="ADAL" clId="{B299AA89-B452-4DA1-8315-581CE0D0D359}"/>
    <pc:docChg chg="undo custSel modSld modMainMaster">
      <pc:chgData name="DARRIUS" userId="d94ec371-5e79-4ea4-99db-4124f11f5bfc" providerId="ADAL" clId="{B299AA89-B452-4DA1-8315-581CE0D0D359}" dt="2023-03-03T14:46:06.725" v="202" actId="1076"/>
      <pc:docMkLst>
        <pc:docMk/>
      </pc:docMkLst>
      <pc:sldChg chg="modSp mod">
        <pc:chgData name="DARRIUS" userId="d94ec371-5e79-4ea4-99db-4124f11f5bfc" providerId="ADAL" clId="{B299AA89-B452-4DA1-8315-581CE0D0D359}" dt="2023-03-03T14:38:49.079" v="153" actId="1076"/>
        <pc:sldMkLst>
          <pc:docMk/>
          <pc:sldMk cId="0" sldId="258"/>
        </pc:sldMkLst>
        <pc:spChg chg="mod">
          <ac:chgData name="DARRIUS" userId="d94ec371-5e79-4ea4-99db-4124f11f5bfc" providerId="ADAL" clId="{B299AA89-B452-4DA1-8315-581CE0D0D359}" dt="2023-03-03T14:38:49.079" v="153" actId="1076"/>
          <ac:spMkLst>
            <pc:docMk/>
            <pc:sldMk cId="0" sldId="258"/>
            <ac:spMk id="22" creationId="{00000000-0000-0000-0000-000000000000}"/>
          </ac:spMkLst>
        </pc:spChg>
      </pc:sldChg>
      <pc:sldChg chg="modSp mod">
        <pc:chgData name="DARRIUS" userId="d94ec371-5e79-4ea4-99db-4124f11f5bfc" providerId="ADAL" clId="{B299AA89-B452-4DA1-8315-581CE0D0D359}" dt="2023-03-03T14:41:58.436" v="155" actId="1076"/>
        <pc:sldMkLst>
          <pc:docMk/>
          <pc:sldMk cId="0" sldId="259"/>
        </pc:sldMkLst>
        <pc:spChg chg="mod">
          <ac:chgData name="DARRIUS" userId="d94ec371-5e79-4ea4-99db-4124f11f5bfc" providerId="ADAL" clId="{B299AA89-B452-4DA1-8315-581CE0D0D359}" dt="2023-03-03T14:41:58.436" v="155" actId="1076"/>
          <ac:spMkLst>
            <pc:docMk/>
            <pc:sldMk cId="0" sldId="259"/>
            <ac:spMk id="12" creationId="{00000000-0000-0000-0000-000000000000}"/>
          </ac:spMkLst>
        </pc:spChg>
      </pc:sldChg>
      <pc:sldChg chg="modSp mod">
        <pc:chgData name="DARRIUS" userId="d94ec371-5e79-4ea4-99db-4124f11f5bfc" providerId="ADAL" clId="{B299AA89-B452-4DA1-8315-581CE0D0D359}" dt="2023-03-03T14:42:13.293" v="157" actId="1076"/>
        <pc:sldMkLst>
          <pc:docMk/>
          <pc:sldMk cId="0" sldId="260"/>
        </pc:sldMkLst>
        <pc:spChg chg="mod">
          <ac:chgData name="DARRIUS" userId="d94ec371-5e79-4ea4-99db-4124f11f5bfc" providerId="ADAL" clId="{B299AA89-B452-4DA1-8315-581CE0D0D359}" dt="2023-03-03T14:42:13.293" v="157" actId="1076"/>
          <ac:spMkLst>
            <pc:docMk/>
            <pc:sldMk cId="0" sldId="260"/>
            <ac:spMk id="18" creationId="{00000000-0000-0000-0000-000000000000}"/>
          </ac:spMkLst>
        </pc:spChg>
      </pc:sldChg>
      <pc:sldChg chg="addSp delSp modSp mod">
        <pc:chgData name="DARRIUS" userId="d94ec371-5e79-4ea4-99db-4124f11f5bfc" providerId="ADAL" clId="{B299AA89-B452-4DA1-8315-581CE0D0D359}" dt="2023-03-03T14:36:14.686" v="131" actId="14100"/>
        <pc:sldMkLst>
          <pc:docMk/>
          <pc:sldMk cId="0" sldId="261"/>
        </pc:sldMkLst>
        <pc:spChg chg="add mod">
          <ac:chgData name="DARRIUS" userId="d94ec371-5e79-4ea4-99db-4124f11f5bfc" providerId="ADAL" clId="{B299AA89-B452-4DA1-8315-581CE0D0D359}" dt="2023-03-03T14:36:14.686" v="131" actId="14100"/>
          <ac:spMkLst>
            <pc:docMk/>
            <pc:sldMk cId="0" sldId="261"/>
            <ac:spMk id="4" creationId="{21981E71-AFDD-888E-6E26-97310E218BFB}"/>
          </ac:spMkLst>
        </pc:spChg>
        <pc:spChg chg="mod">
          <ac:chgData name="DARRIUS" userId="d94ec371-5e79-4ea4-99db-4124f11f5bfc" providerId="ADAL" clId="{B299AA89-B452-4DA1-8315-581CE0D0D359}" dt="2023-03-03T14:13:44.828" v="10" actId="1035"/>
          <ac:spMkLst>
            <pc:docMk/>
            <pc:sldMk cId="0" sldId="261"/>
            <ac:spMk id="14" creationId="{DE2670CA-8BAD-7DD3-D190-F3B744D9BBE8}"/>
          </ac:spMkLst>
        </pc:spChg>
        <pc:picChg chg="del">
          <ac:chgData name="DARRIUS" userId="d94ec371-5e79-4ea4-99db-4124f11f5bfc" providerId="ADAL" clId="{B299AA89-B452-4DA1-8315-581CE0D0D359}" dt="2023-03-03T14:31:29.483" v="122" actId="478"/>
          <ac:picMkLst>
            <pc:docMk/>
            <pc:sldMk cId="0" sldId="261"/>
            <ac:picMk id="1028" creationId="{BADAB963-5B80-E1DD-19B3-1A349C623679}"/>
          </ac:picMkLst>
        </pc:picChg>
      </pc:sldChg>
      <pc:sldChg chg="modSp mod">
        <pc:chgData name="DARRIUS" userId="d94ec371-5e79-4ea4-99db-4124f11f5bfc" providerId="ADAL" clId="{B299AA89-B452-4DA1-8315-581CE0D0D359}" dt="2023-03-03T14:42:59.966" v="165" actId="14100"/>
        <pc:sldMkLst>
          <pc:docMk/>
          <pc:sldMk cId="0" sldId="262"/>
        </pc:sldMkLst>
        <pc:graphicFrameChg chg="mod modGraphic">
          <ac:chgData name="DARRIUS" userId="d94ec371-5e79-4ea4-99db-4124f11f5bfc" providerId="ADAL" clId="{B299AA89-B452-4DA1-8315-581CE0D0D359}" dt="2023-03-03T14:42:59.966" v="165" actId="14100"/>
          <ac:graphicFrameMkLst>
            <pc:docMk/>
            <pc:sldMk cId="0" sldId="262"/>
            <ac:graphicFrameMk id="9" creationId="{00000000-0000-0000-0000-000000000000}"/>
          </ac:graphicFrameMkLst>
        </pc:graphicFrameChg>
      </pc:sldChg>
      <pc:sldChg chg="modSp mod">
        <pc:chgData name="DARRIUS" userId="d94ec371-5e79-4ea4-99db-4124f11f5bfc" providerId="ADAL" clId="{B299AA89-B452-4DA1-8315-581CE0D0D359}" dt="2023-03-03T14:43:42.758" v="171" actId="1076"/>
        <pc:sldMkLst>
          <pc:docMk/>
          <pc:sldMk cId="0" sldId="263"/>
        </pc:sldMkLst>
        <pc:spChg chg="mod">
          <ac:chgData name="DARRIUS" userId="d94ec371-5e79-4ea4-99db-4124f11f5bfc" providerId="ADAL" clId="{B299AA89-B452-4DA1-8315-581CE0D0D359}" dt="2023-03-03T14:43:42.758" v="171" actId="1076"/>
          <ac:spMkLst>
            <pc:docMk/>
            <pc:sldMk cId="0" sldId="263"/>
            <ac:spMk id="17" creationId="{00000000-0000-0000-0000-000000000000}"/>
          </ac:spMkLst>
        </pc:spChg>
        <pc:grpChg chg="mod">
          <ac:chgData name="DARRIUS" userId="d94ec371-5e79-4ea4-99db-4124f11f5bfc" providerId="ADAL" clId="{B299AA89-B452-4DA1-8315-581CE0D0D359}" dt="2023-03-03T14:43:21.780" v="168" actId="1076"/>
          <ac:grpSpMkLst>
            <pc:docMk/>
            <pc:sldMk cId="0" sldId="263"/>
            <ac:grpSpMk id="4" creationId="{00000000-0000-0000-0000-000000000000}"/>
          </ac:grpSpMkLst>
        </pc:grpChg>
      </pc:sldChg>
      <pc:sldChg chg="modSp mod">
        <pc:chgData name="DARRIUS" userId="d94ec371-5e79-4ea4-99db-4124f11f5bfc" providerId="ADAL" clId="{B299AA89-B452-4DA1-8315-581CE0D0D359}" dt="2023-03-03T14:44:00.166" v="173" actId="1076"/>
        <pc:sldMkLst>
          <pc:docMk/>
          <pc:sldMk cId="0" sldId="264"/>
        </pc:sldMkLst>
        <pc:spChg chg="mod">
          <ac:chgData name="DARRIUS" userId="d94ec371-5e79-4ea4-99db-4124f11f5bfc" providerId="ADAL" clId="{B299AA89-B452-4DA1-8315-581CE0D0D359}" dt="2023-03-03T14:44:00.166" v="173" actId="1076"/>
          <ac:spMkLst>
            <pc:docMk/>
            <pc:sldMk cId="0" sldId="264"/>
            <ac:spMk id="16" creationId="{00000000-0000-0000-0000-000000000000}"/>
          </ac:spMkLst>
        </pc:spChg>
      </pc:sldChg>
      <pc:sldChg chg="addSp modSp mod">
        <pc:chgData name="DARRIUS" userId="d94ec371-5e79-4ea4-99db-4124f11f5bfc" providerId="ADAL" clId="{B299AA89-B452-4DA1-8315-581CE0D0D359}" dt="2023-03-03T14:44:07.206" v="174" actId="1076"/>
        <pc:sldMkLst>
          <pc:docMk/>
          <pc:sldMk cId="0" sldId="265"/>
        </pc:sldMkLst>
        <pc:spChg chg="add mod">
          <ac:chgData name="DARRIUS" userId="d94ec371-5e79-4ea4-99db-4124f11f5bfc" providerId="ADAL" clId="{B299AA89-B452-4DA1-8315-581CE0D0D359}" dt="2023-03-03T14:44:07.206" v="174" actId="1076"/>
          <ac:spMkLst>
            <pc:docMk/>
            <pc:sldMk cId="0" sldId="265"/>
            <ac:spMk id="13" creationId="{37B6EEA5-8C9D-58D5-48D4-FEF1D884E267}"/>
          </ac:spMkLst>
        </pc:spChg>
      </pc:sldChg>
      <pc:sldChg chg="modSp mod">
        <pc:chgData name="DARRIUS" userId="d94ec371-5e79-4ea4-99db-4124f11f5bfc" providerId="ADAL" clId="{B299AA89-B452-4DA1-8315-581CE0D0D359}" dt="2023-03-03T14:44:24.384" v="178" actId="1038"/>
        <pc:sldMkLst>
          <pc:docMk/>
          <pc:sldMk cId="0" sldId="266"/>
        </pc:sldMkLst>
        <pc:spChg chg="mod">
          <ac:chgData name="DARRIUS" userId="d94ec371-5e79-4ea4-99db-4124f11f5bfc" providerId="ADAL" clId="{B299AA89-B452-4DA1-8315-581CE0D0D359}" dt="2023-03-03T14:44:24.384" v="178" actId="1038"/>
          <ac:spMkLst>
            <pc:docMk/>
            <pc:sldMk cId="0" sldId="266"/>
            <ac:spMk id="52" creationId="{00000000-0000-0000-0000-000000000000}"/>
          </ac:spMkLst>
        </pc:spChg>
      </pc:sldChg>
      <pc:sldChg chg="modSp mod">
        <pc:chgData name="DARRIUS" userId="d94ec371-5e79-4ea4-99db-4124f11f5bfc" providerId="ADAL" clId="{B299AA89-B452-4DA1-8315-581CE0D0D359}" dt="2023-03-03T14:46:06.725" v="202" actId="1076"/>
        <pc:sldMkLst>
          <pc:docMk/>
          <pc:sldMk cId="0" sldId="267"/>
        </pc:sldMkLst>
        <pc:spChg chg="mod">
          <ac:chgData name="DARRIUS" userId="d94ec371-5e79-4ea4-99db-4124f11f5bfc" providerId="ADAL" clId="{B299AA89-B452-4DA1-8315-581CE0D0D359}" dt="2023-03-03T14:46:06.725" v="202" actId="1076"/>
          <ac:spMkLst>
            <pc:docMk/>
            <pc:sldMk cId="0" sldId="267"/>
            <ac:spMk id="11" creationId="{00000000-0000-0000-0000-000000000000}"/>
          </ac:spMkLst>
        </pc:spChg>
      </pc:sldChg>
      <pc:sldChg chg="modSp mod">
        <pc:chgData name="DARRIUS" userId="d94ec371-5e79-4ea4-99db-4124f11f5bfc" providerId="ADAL" clId="{B299AA89-B452-4DA1-8315-581CE0D0D359}" dt="2023-03-03T14:45:01.741" v="193" actId="1038"/>
        <pc:sldMkLst>
          <pc:docMk/>
          <pc:sldMk cId="0" sldId="268"/>
        </pc:sldMkLst>
        <pc:spChg chg="mod">
          <ac:chgData name="DARRIUS" userId="d94ec371-5e79-4ea4-99db-4124f11f5bfc" providerId="ADAL" clId="{B299AA89-B452-4DA1-8315-581CE0D0D359}" dt="2023-03-03T14:45:01.741" v="193" actId="1038"/>
          <ac:spMkLst>
            <pc:docMk/>
            <pc:sldMk cId="0" sldId="268"/>
            <ac:spMk id="13" creationId="{00000000-0000-0000-0000-000000000000}"/>
          </ac:spMkLst>
        </pc:spChg>
      </pc:sldChg>
      <pc:sldChg chg="modSp mod">
        <pc:chgData name="DARRIUS" userId="d94ec371-5e79-4ea4-99db-4124f11f5bfc" providerId="ADAL" clId="{B299AA89-B452-4DA1-8315-581CE0D0D359}" dt="2023-03-03T14:45:14.284" v="195" actId="1076"/>
        <pc:sldMkLst>
          <pc:docMk/>
          <pc:sldMk cId="0" sldId="269"/>
        </pc:sldMkLst>
        <pc:spChg chg="mod">
          <ac:chgData name="DARRIUS" userId="d94ec371-5e79-4ea4-99db-4124f11f5bfc" providerId="ADAL" clId="{B299AA89-B452-4DA1-8315-581CE0D0D359}" dt="2023-03-03T14:45:14.284" v="195" actId="1076"/>
          <ac:spMkLst>
            <pc:docMk/>
            <pc:sldMk cId="0" sldId="269"/>
            <ac:spMk id="7" creationId="{00000000-0000-0000-0000-000000000000}"/>
          </ac:spMkLst>
        </pc:spChg>
      </pc:sldChg>
      <pc:sldChg chg="modSp mod">
        <pc:chgData name="DARRIUS" userId="d94ec371-5e79-4ea4-99db-4124f11f5bfc" providerId="ADAL" clId="{B299AA89-B452-4DA1-8315-581CE0D0D359}" dt="2023-03-03T14:45:29.301" v="197" actId="1076"/>
        <pc:sldMkLst>
          <pc:docMk/>
          <pc:sldMk cId="0" sldId="270"/>
        </pc:sldMkLst>
        <pc:spChg chg="mod">
          <ac:chgData name="DARRIUS" userId="d94ec371-5e79-4ea4-99db-4124f11f5bfc" providerId="ADAL" clId="{B299AA89-B452-4DA1-8315-581CE0D0D359}" dt="2023-03-03T14:45:29.301" v="197" actId="1076"/>
          <ac:spMkLst>
            <pc:docMk/>
            <pc:sldMk cId="0" sldId="270"/>
            <ac:spMk id="10" creationId="{00000000-0000-0000-0000-000000000000}"/>
          </ac:spMkLst>
        </pc:spChg>
      </pc:sldChg>
      <pc:sldChg chg="modSp mod">
        <pc:chgData name="DARRIUS" userId="d94ec371-5e79-4ea4-99db-4124f11f5bfc" providerId="ADAL" clId="{B299AA89-B452-4DA1-8315-581CE0D0D359}" dt="2023-03-03T14:45:39.933" v="199" actId="1076"/>
        <pc:sldMkLst>
          <pc:docMk/>
          <pc:sldMk cId="0" sldId="271"/>
        </pc:sldMkLst>
        <pc:spChg chg="mod">
          <ac:chgData name="DARRIUS" userId="d94ec371-5e79-4ea4-99db-4124f11f5bfc" providerId="ADAL" clId="{B299AA89-B452-4DA1-8315-581CE0D0D359}" dt="2023-03-03T14:45:39.933" v="199" actId="1076"/>
          <ac:spMkLst>
            <pc:docMk/>
            <pc:sldMk cId="0" sldId="271"/>
            <ac:spMk id="11" creationId="{00000000-0000-0000-0000-000000000000}"/>
          </ac:spMkLst>
        </pc:spChg>
      </pc:sldChg>
      <pc:sldChg chg="modSp mod">
        <pc:chgData name="DARRIUS" userId="d94ec371-5e79-4ea4-99db-4124f11f5bfc" providerId="ADAL" clId="{B299AA89-B452-4DA1-8315-581CE0D0D359}" dt="2023-03-03T14:45:52.869" v="201" actId="1076"/>
        <pc:sldMkLst>
          <pc:docMk/>
          <pc:sldMk cId="0" sldId="272"/>
        </pc:sldMkLst>
        <pc:spChg chg="mod">
          <ac:chgData name="DARRIUS" userId="d94ec371-5e79-4ea4-99db-4124f11f5bfc" providerId="ADAL" clId="{B299AA89-B452-4DA1-8315-581CE0D0D359}" dt="2023-03-03T14:45:52.869" v="201" actId="1076"/>
          <ac:spMkLst>
            <pc:docMk/>
            <pc:sldMk cId="0" sldId="272"/>
            <ac:spMk id="9" creationId="{00000000-0000-0000-0000-000000000000}"/>
          </ac:spMkLst>
        </pc:spChg>
      </pc:sldChg>
      <pc:sldChg chg="modSp mod">
        <pc:chgData name="DARRIUS" userId="d94ec371-5e79-4ea4-99db-4124f11f5bfc" providerId="ADAL" clId="{B299AA89-B452-4DA1-8315-581CE0D0D359}" dt="2023-03-03T14:14:25.669" v="14" actId="255"/>
        <pc:sldMkLst>
          <pc:docMk/>
          <pc:sldMk cId="694628707" sldId="279"/>
        </pc:sldMkLst>
        <pc:spChg chg="mod">
          <ac:chgData name="DARRIUS" userId="d94ec371-5e79-4ea4-99db-4124f11f5bfc" providerId="ADAL" clId="{B299AA89-B452-4DA1-8315-581CE0D0D359}" dt="2023-03-03T14:14:25.669" v="14" actId="255"/>
          <ac:spMkLst>
            <pc:docMk/>
            <pc:sldMk cId="694628707" sldId="279"/>
            <ac:spMk id="6" creationId="{A7FF4B0C-F909-86A1-6D62-F39961FEB58F}"/>
          </ac:spMkLst>
        </pc:spChg>
      </pc:sldChg>
      <pc:sldChg chg="addSp modSp mod">
        <pc:chgData name="DARRIUS" userId="d94ec371-5e79-4ea4-99db-4124f11f5bfc" providerId="ADAL" clId="{B299AA89-B452-4DA1-8315-581CE0D0D359}" dt="2023-03-03T14:24:59.661" v="58" actId="1076"/>
        <pc:sldMkLst>
          <pc:docMk/>
          <pc:sldMk cId="2721395986" sldId="280"/>
        </pc:sldMkLst>
        <pc:spChg chg="add mod">
          <ac:chgData name="DARRIUS" userId="d94ec371-5e79-4ea4-99db-4124f11f5bfc" providerId="ADAL" clId="{B299AA89-B452-4DA1-8315-581CE0D0D359}" dt="2023-03-03T14:24:59.661" v="58" actId="1076"/>
          <ac:spMkLst>
            <pc:docMk/>
            <pc:sldMk cId="2721395986" sldId="280"/>
            <ac:spMk id="4" creationId="{8347EF06-73D4-BFA2-278E-9483A0E3E791}"/>
          </ac:spMkLst>
        </pc:spChg>
        <pc:spChg chg="add mod">
          <ac:chgData name="DARRIUS" userId="d94ec371-5e79-4ea4-99db-4124f11f5bfc" providerId="ADAL" clId="{B299AA89-B452-4DA1-8315-581CE0D0D359}" dt="2023-03-03T14:19:05.707" v="54" actId="255"/>
          <ac:spMkLst>
            <pc:docMk/>
            <pc:sldMk cId="2721395986" sldId="280"/>
            <ac:spMk id="5" creationId="{55A0B549-DB87-169A-D318-531A534D000C}"/>
          </ac:spMkLst>
        </pc:spChg>
      </pc:sldChg>
      <pc:sldChg chg="modSp mod">
        <pc:chgData name="DARRIUS" userId="d94ec371-5e79-4ea4-99db-4124f11f5bfc" providerId="ADAL" clId="{B299AA89-B452-4DA1-8315-581CE0D0D359}" dt="2023-03-03T14:38:06.812" v="146" actId="1038"/>
        <pc:sldMkLst>
          <pc:docMk/>
          <pc:sldMk cId="730851565" sldId="289"/>
        </pc:sldMkLst>
        <pc:spChg chg="mod">
          <ac:chgData name="DARRIUS" userId="d94ec371-5e79-4ea4-99db-4124f11f5bfc" providerId="ADAL" clId="{B299AA89-B452-4DA1-8315-581CE0D0D359}" dt="2023-03-03T14:38:06.812" v="146" actId="1038"/>
          <ac:spMkLst>
            <pc:docMk/>
            <pc:sldMk cId="730851565" sldId="289"/>
            <ac:spMk id="2" creationId="{48E1022E-C8B7-7742-0F20-FDEAB9DAB7E6}"/>
          </ac:spMkLst>
        </pc:spChg>
      </pc:sldChg>
      <pc:sldChg chg="modSp mod">
        <pc:chgData name="DARRIUS" userId="d94ec371-5e79-4ea4-99db-4124f11f5bfc" providerId="ADAL" clId="{B299AA89-B452-4DA1-8315-581CE0D0D359}" dt="2023-03-03T14:27:11.635" v="79"/>
        <pc:sldMkLst>
          <pc:docMk/>
          <pc:sldMk cId="3611490671" sldId="609"/>
        </pc:sldMkLst>
        <pc:spChg chg="mod">
          <ac:chgData name="DARRIUS" userId="d94ec371-5e79-4ea4-99db-4124f11f5bfc" providerId="ADAL" clId="{B299AA89-B452-4DA1-8315-581CE0D0D359}" dt="2023-03-03T14:27:11.635" v="79"/>
          <ac:spMkLst>
            <pc:docMk/>
            <pc:sldMk cId="3611490671" sldId="609"/>
            <ac:spMk id="5" creationId="{00000000-0000-0000-0000-000000000000}"/>
          </ac:spMkLst>
        </pc:spChg>
      </pc:sldChg>
      <pc:sldChg chg="modSp mod">
        <pc:chgData name="DARRIUS" userId="d94ec371-5e79-4ea4-99db-4124f11f5bfc" providerId="ADAL" clId="{B299AA89-B452-4DA1-8315-581CE0D0D359}" dt="2023-03-03T14:27:20.718" v="83"/>
        <pc:sldMkLst>
          <pc:docMk/>
          <pc:sldMk cId="3333134298" sldId="611"/>
        </pc:sldMkLst>
        <pc:spChg chg="mod">
          <ac:chgData name="DARRIUS" userId="d94ec371-5e79-4ea4-99db-4124f11f5bfc" providerId="ADAL" clId="{B299AA89-B452-4DA1-8315-581CE0D0D359}" dt="2023-03-03T14:27:20.718" v="83"/>
          <ac:spMkLst>
            <pc:docMk/>
            <pc:sldMk cId="3333134298" sldId="611"/>
            <ac:spMk id="7" creationId="{00000000-0000-0000-0000-000000000000}"/>
          </ac:spMkLst>
        </pc:spChg>
      </pc:sldChg>
      <pc:sldChg chg="modSp mod">
        <pc:chgData name="DARRIUS" userId="d94ec371-5e79-4ea4-99db-4124f11f5bfc" providerId="ADAL" clId="{B299AA89-B452-4DA1-8315-581CE0D0D359}" dt="2023-03-03T14:27:24.238" v="85"/>
        <pc:sldMkLst>
          <pc:docMk/>
          <pc:sldMk cId="25813020" sldId="612"/>
        </pc:sldMkLst>
        <pc:spChg chg="mod">
          <ac:chgData name="DARRIUS" userId="d94ec371-5e79-4ea4-99db-4124f11f5bfc" providerId="ADAL" clId="{B299AA89-B452-4DA1-8315-581CE0D0D359}" dt="2023-03-03T14:27:24.238" v="85"/>
          <ac:spMkLst>
            <pc:docMk/>
            <pc:sldMk cId="25813020" sldId="612"/>
            <ac:spMk id="8" creationId="{00000000-0000-0000-0000-000000000000}"/>
          </ac:spMkLst>
        </pc:spChg>
      </pc:sldChg>
      <pc:sldChg chg="modSp mod">
        <pc:chgData name="DARRIUS" userId="d94ec371-5e79-4ea4-99db-4124f11f5bfc" providerId="ADAL" clId="{B299AA89-B452-4DA1-8315-581CE0D0D359}" dt="2023-03-03T14:27:06.702" v="77"/>
        <pc:sldMkLst>
          <pc:docMk/>
          <pc:sldMk cId="922013297" sldId="615"/>
        </pc:sldMkLst>
        <pc:spChg chg="mod">
          <ac:chgData name="DARRIUS" userId="d94ec371-5e79-4ea4-99db-4124f11f5bfc" providerId="ADAL" clId="{B299AA89-B452-4DA1-8315-581CE0D0D359}" dt="2023-03-03T14:27:06.702" v="77"/>
          <ac:spMkLst>
            <pc:docMk/>
            <pc:sldMk cId="922013297" sldId="615"/>
            <ac:spMk id="8" creationId="{00000000-0000-0000-0000-000000000000}"/>
          </ac:spMkLst>
        </pc:spChg>
      </pc:sldChg>
      <pc:sldChg chg="modSp mod">
        <pc:chgData name="DARRIUS" userId="d94ec371-5e79-4ea4-99db-4124f11f5bfc" providerId="ADAL" clId="{B299AA89-B452-4DA1-8315-581CE0D0D359}" dt="2023-03-03T14:27:15.095" v="81"/>
        <pc:sldMkLst>
          <pc:docMk/>
          <pc:sldMk cId="809330392" sldId="616"/>
        </pc:sldMkLst>
        <pc:spChg chg="mod">
          <ac:chgData name="DARRIUS" userId="d94ec371-5e79-4ea4-99db-4124f11f5bfc" providerId="ADAL" clId="{B299AA89-B452-4DA1-8315-581CE0D0D359}" dt="2023-03-03T14:27:15.095" v="81"/>
          <ac:spMkLst>
            <pc:docMk/>
            <pc:sldMk cId="809330392" sldId="616"/>
            <ac:spMk id="6" creationId="{00000000-0000-0000-0000-000000000000}"/>
          </ac:spMkLst>
        </pc:spChg>
      </pc:sldChg>
      <pc:sldChg chg="modSp mod">
        <pc:chgData name="DARRIUS" userId="d94ec371-5e79-4ea4-99db-4124f11f5bfc" providerId="ADAL" clId="{B299AA89-B452-4DA1-8315-581CE0D0D359}" dt="2023-03-03T14:25:51.037" v="75" actId="20577"/>
        <pc:sldMkLst>
          <pc:docMk/>
          <pc:sldMk cId="1645868842" sldId="620"/>
        </pc:sldMkLst>
        <pc:spChg chg="mod">
          <ac:chgData name="DARRIUS" userId="d94ec371-5e79-4ea4-99db-4124f11f5bfc" providerId="ADAL" clId="{B299AA89-B452-4DA1-8315-581CE0D0D359}" dt="2023-03-03T14:25:51.037" v="75" actId="20577"/>
          <ac:spMkLst>
            <pc:docMk/>
            <pc:sldMk cId="1645868842" sldId="620"/>
            <ac:spMk id="6" creationId="{00000000-0000-0000-0000-000000000000}"/>
          </ac:spMkLst>
        </pc:spChg>
      </pc:sldChg>
      <pc:sldChg chg="modSp mod">
        <pc:chgData name="DARRIUS" userId="d94ec371-5e79-4ea4-99db-4124f11f5bfc" providerId="ADAL" clId="{B299AA89-B452-4DA1-8315-581CE0D0D359}" dt="2023-03-03T14:27:31.437" v="87"/>
        <pc:sldMkLst>
          <pc:docMk/>
          <pc:sldMk cId="1758146005" sldId="621"/>
        </pc:sldMkLst>
        <pc:spChg chg="mod">
          <ac:chgData name="DARRIUS" userId="d94ec371-5e79-4ea4-99db-4124f11f5bfc" providerId="ADAL" clId="{B299AA89-B452-4DA1-8315-581CE0D0D359}" dt="2023-03-03T14:27:31.437" v="87"/>
          <ac:spMkLst>
            <pc:docMk/>
            <pc:sldMk cId="1758146005" sldId="621"/>
            <ac:spMk id="8" creationId="{00000000-0000-0000-0000-000000000000}"/>
          </ac:spMkLst>
        </pc:spChg>
      </pc:sldChg>
      <pc:sldChg chg="modSp mod">
        <pc:chgData name="DARRIUS" userId="d94ec371-5e79-4ea4-99db-4124f11f5bfc" providerId="ADAL" clId="{B299AA89-B452-4DA1-8315-581CE0D0D359}" dt="2023-03-03T14:27:35.524" v="89"/>
        <pc:sldMkLst>
          <pc:docMk/>
          <pc:sldMk cId="1185430650" sldId="622"/>
        </pc:sldMkLst>
        <pc:spChg chg="mod">
          <ac:chgData name="DARRIUS" userId="d94ec371-5e79-4ea4-99db-4124f11f5bfc" providerId="ADAL" clId="{B299AA89-B452-4DA1-8315-581CE0D0D359}" dt="2023-03-03T14:27:35.524" v="89"/>
          <ac:spMkLst>
            <pc:docMk/>
            <pc:sldMk cId="1185430650" sldId="622"/>
            <ac:spMk id="8" creationId="{00000000-0000-0000-0000-000000000000}"/>
          </ac:spMkLst>
        </pc:spChg>
      </pc:sldChg>
      <pc:sldChg chg="modSp mod">
        <pc:chgData name="DARRIUS" userId="d94ec371-5e79-4ea4-99db-4124f11f5bfc" providerId="ADAL" clId="{B299AA89-B452-4DA1-8315-581CE0D0D359}" dt="2023-03-03T14:27:44.416" v="90"/>
        <pc:sldMkLst>
          <pc:docMk/>
          <pc:sldMk cId="3605245176" sldId="623"/>
        </pc:sldMkLst>
        <pc:spChg chg="mod">
          <ac:chgData name="DARRIUS" userId="d94ec371-5e79-4ea4-99db-4124f11f5bfc" providerId="ADAL" clId="{B299AA89-B452-4DA1-8315-581CE0D0D359}" dt="2023-03-03T14:27:44.416" v="90"/>
          <ac:spMkLst>
            <pc:docMk/>
            <pc:sldMk cId="3605245176" sldId="623"/>
            <ac:spMk id="8" creationId="{00000000-0000-0000-0000-000000000000}"/>
          </ac:spMkLst>
        </pc:spChg>
      </pc:sldChg>
      <pc:sldChg chg="modSp mod">
        <pc:chgData name="DARRIUS" userId="d94ec371-5e79-4ea4-99db-4124f11f5bfc" providerId="ADAL" clId="{B299AA89-B452-4DA1-8315-581CE0D0D359}" dt="2023-03-03T14:28:00.641" v="98"/>
        <pc:sldMkLst>
          <pc:docMk/>
          <pc:sldMk cId="323134511" sldId="624"/>
        </pc:sldMkLst>
        <pc:spChg chg="mod">
          <ac:chgData name="DARRIUS" userId="d94ec371-5e79-4ea4-99db-4124f11f5bfc" providerId="ADAL" clId="{B299AA89-B452-4DA1-8315-581CE0D0D359}" dt="2023-03-03T14:28:00.641" v="98"/>
          <ac:spMkLst>
            <pc:docMk/>
            <pc:sldMk cId="323134511" sldId="624"/>
            <ac:spMk id="8" creationId="{00000000-0000-0000-0000-000000000000}"/>
          </ac:spMkLst>
        </pc:spChg>
      </pc:sldChg>
      <pc:sldChg chg="modSp mod">
        <pc:chgData name="DARRIUS" userId="d94ec371-5e79-4ea4-99db-4124f11f5bfc" providerId="ADAL" clId="{B299AA89-B452-4DA1-8315-581CE0D0D359}" dt="2023-03-03T14:28:06.032" v="100"/>
        <pc:sldMkLst>
          <pc:docMk/>
          <pc:sldMk cId="2339866981" sldId="625"/>
        </pc:sldMkLst>
        <pc:spChg chg="mod">
          <ac:chgData name="DARRIUS" userId="d94ec371-5e79-4ea4-99db-4124f11f5bfc" providerId="ADAL" clId="{B299AA89-B452-4DA1-8315-581CE0D0D359}" dt="2023-03-03T14:28:06.032" v="100"/>
          <ac:spMkLst>
            <pc:docMk/>
            <pc:sldMk cId="2339866981" sldId="625"/>
            <ac:spMk id="8" creationId="{00000000-0000-0000-0000-000000000000}"/>
          </ac:spMkLst>
        </pc:spChg>
      </pc:sldChg>
      <pc:sldChg chg="modSp mod">
        <pc:chgData name="DARRIUS" userId="d94ec371-5e79-4ea4-99db-4124f11f5bfc" providerId="ADAL" clId="{B299AA89-B452-4DA1-8315-581CE0D0D359}" dt="2023-03-03T14:28:09.735" v="102"/>
        <pc:sldMkLst>
          <pc:docMk/>
          <pc:sldMk cId="1153881544" sldId="626"/>
        </pc:sldMkLst>
        <pc:spChg chg="mod">
          <ac:chgData name="DARRIUS" userId="d94ec371-5e79-4ea4-99db-4124f11f5bfc" providerId="ADAL" clId="{B299AA89-B452-4DA1-8315-581CE0D0D359}" dt="2023-03-03T14:28:09.735" v="102"/>
          <ac:spMkLst>
            <pc:docMk/>
            <pc:sldMk cId="1153881544" sldId="626"/>
            <ac:spMk id="8" creationId="{00000000-0000-0000-0000-000000000000}"/>
          </ac:spMkLst>
        </pc:spChg>
      </pc:sldChg>
      <pc:sldChg chg="modSp mod">
        <pc:chgData name="DARRIUS" userId="d94ec371-5e79-4ea4-99db-4124f11f5bfc" providerId="ADAL" clId="{B299AA89-B452-4DA1-8315-581CE0D0D359}" dt="2023-03-03T14:28:19.358" v="103"/>
        <pc:sldMkLst>
          <pc:docMk/>
          <pc:sldMk cId="3235487157" sldId="627"/>
        </pc:sldMkLst>
        <pc:spChg chg="mod">
          <ac:chgData name="DARRIUS" userId="d94ec371-5e79-4ea4-99db-4124f11f5bfc" providerId="ADAL" clId="{B299AA89-B452-4DA1-8315-581CE0D0D359}" dt="2023-03-03T14:28:19.358" v="103"/>
          <ac:spMkLst>
            <pc:docMk/>
            <pc:sldMk cId="3235487157" sldId="627"/>
            <ac:spMk id="8" creationId="{00000000-0000-0000-0000-000000000000}"/>
          </ac:spMkLst>
        </pc:spChg>
      </pc:sldChg>
      <pc:sldChg chg="modSp mod">
        <pc:chgData name="DARRIUS" userId="d94ec371-5e79-4ea4-99db-4124f11f5bfc" providerId="ADAL" clId="{B299AA89-B452-4DA1-8315-581CE0D0D359}" dt="2023-03-03T14:28:37.630" v="113"/>
        <pc:sldMkLst>
          <pc:docMk/>
          <pc:sldMk cId="4279538515" sldId="628"/>
        </pc:sldMkLst>
        <pc:spChg chg="mod">
          <ac:chgData name="DARRIUS" userId="d94ec371-5e79-4ea4-99db-4124f11f5bfc" providerId="ADAL" clId="{B299AA89-B452-4DA1-8315-581CE0D0D359}" dt="2023-03-03T14:28:37.630" v="113"/>
          <ac:spMkLst>
            <pc:docMk/>
            <pc:sldMk cId="4279538515" sldId="628"/>
            <ac:spMk id="8" creationId="{00000000-0000-0000-0000-000000000000}"/>
          </ac:spMkLst>
        </pc:spChg>
      </pc:sldChg>
      <pc:sldChg chg="modSp mod">
        <pc:chgData name="DARRIUS" userId="d94ec371-5e79-4ea4-99db-4124f11f5bfc" providerId="ADAL" clId="{B299AA89-B452-4DA1-8315-581CE0D0D359}" dt="2023-03-03T14:28:40.632" v="115"/>
        <pc:sldMkLst>
          <pc:docMk/>
          <pc:sldMk cId="2739116420" sldId="629"/>
        </pc:sldMkLst>
        <pc:spChg chg="mod">
          <ac:chgData name="DARRIUS" userId="d94ec371-5e79-4ea4-99db-4124f11f5bfc" providerId="ADAL" clId="{B299AA89-B452-4DA1-8315-581CE0D0D359}" dt="2023-03-03T14:28:40.632" v="115"/>
          <ac:spMkLst>
            <pc:docMk/>
            <pc:sldMk cId="2739116420" sldId="629"/>
            <ac:spMk id="8" creationId="{00000000-0000-0000-0000-000000000000}"/>
          </ac:spMkLst>
        </pc:spChg>
      </pc:sldChg>
      <pc:sldChg chg="modSp mod">
        <pc:chgData name="DARRIUS" userId="d94ec371-5e79-4ea4-99db-4124f11f5bfc" providerId="ADAL" clId="{B299AA89-B452-4DA1-8315-581CE0D0D359}" dt="2023-03-03T14:28:22.727" v="105"/>
        <pc:sldMkLst>
          <pc:docMk/>
          <pc:sldMk cId="4281206499" sldId="630"/>
        </pc:sldMkLst>
        <pc:spChg chg="mod">
          <ac:chgData name="DARRIUS" userId="d94ec371-5e79-4ea4-99db-4124f11f5bfc" providerId="ADAL" clId="{B299AA89-B452-4DA1-8315-581CE0D0D359}" dt="2023-03-03T14:28:22.727" v="105"/>
          <ac:spMkLst>
            <pc:docMk/>
            <pc:sldMk cId="4281206499" sldId="630"/>
            <ac:spMk id="8" creationId="{00000000-0000-0000-0000-000000000000}"/>
          </ac:spMkLst>
        </pc:spChg>
      </pc:sldChg>
      <pc:sldChg chg="modSp mod">
        <pc:chgData name="DARRIUS" userId="d94ec371-5e79-4ea4-99db-4124f11f5bfc" providerId="ADAL" clId="{B299AA89-B452-4DA1-8315-581CE0D0D359}" dt="2023-03-03T14:28:25.647" v="107"/>
        <pc:sldMkLst>
          <pc:docMk/>
          <pc:sldMk cId="217315091" sldId="631"/>
        </pc:sldMkLst>
        <pc:spChg chg="mod">
          <ac:chgData name="DARRIUS" userId="d94ec371-5e79-4ea4-99db-4124f11f5bfc" providerId="ADAL" clId="{B299AA89-B452-4DA1-8315-581CE0D0D359}" dt="2023-03-03T14:28:25.647" v="107"/>
          <ac:spMkLst>
            <pc:docMk/>
            <pc:sldMk cId="217315091" sldId="631"/>
            <ac:spMk id="8" creationId="{00000000-0000-0000-0000-000000000000}"/>
          </ac:spMkLst>
        </pc:spChg>
      </pc:sldChg>
      <pc:sldChg chg="modSp mod">
        <pc:chgData name="DARRIUS" userId="d94ec371-5e79-4ea4-99db-4124f11f5bfc" providerId="ADAL" clId="{B299AA89-B452-4DA1-8315-581CE0D0D359}" dt="2023-03-03T14:28:28.676" v="109"/>
        <pc:sldMkLst>
          <pc:docMk/>
          <pc:sldMk cId="1526909617" sldId="632"/>
        </pc:sldMkLst>
        <pc:spChg chg="mod">
          <ac:chgData name="DARRIUS" userId="d94ec371-5e79-4ea4-99db-4124f11f5bfc" providerId="ADAL" clId="{B299AA89-B452-4DA1-8315-581CE0D0D359}" dt="2023-03-03T14:28:28.676" v="109"/>
          <ac:spMkLst>
            <pc:docMk/>
            <pc:sldMk cId="1526909617" sldId="632"/>
            <ac:spMk id="8" creationId="{00000000-0000-0000-0000-000000000000}"/>
          </ac:spMkLst>
        </pc:spChg>
      </pc:sldChg>
      <pc:sldChg chg="modSp mod">
        <pc:chgData name="DARRIUS" userId="d94ec371-5e79-4ea4-99db-4124f11f5bfc" providerId="ADAL" clId="{B299AA89-B452-4DA1-8315-581CE0D0D359}" dt="2023-03-03T14:28:31.625" v="111"/>
        <pc:sldMkLst>
          <pc:docMk/>
          <pc:sldMk cId="2506075351" sldId="633"/>
        </pc:sldMkLst>
        <pc:spChg chg="mod">
          <ac:chgData name="DARRIUS" userId="d94ec371-5e79-4ea4-99db-4124f11f5bfc" providerId="ADAL" clId="{B299AA89-B452-4DA1-8315-581CE0D0D359}" dt="2023-03-03T14:28:31.625" v="111"/>
          <ac:spMkLst>
            <pc:docMk/>
            <pc:sldMk cId="2506075351" sldId="633"/>
            <ac:spMk id="8" creationId="{00000000-0000-0000-0000-000000000000}"/>
          </ac:spMkLst>
        </pc:spChg>
      </pc:sldChg>
      <pc:sldChg chg="modSp mod">
        <pc:chgData name="DARRIUS" userId="d94ec371-5e79-4ea4-99db-4124f11f5bfc" providerId="ADAL" clId="{B299AA89-B452-4DA1-8315-581CE0D0D359}" dt="2023-03-03T14:28:47.068" v="119"/>
        <pc:sldMkLst>
          <pc:docMk/>
          <pc:sldMk cId="1848474081" sldId="634"/>
        </pc:sldMkLst>
        <pc:spChg chg="mod">
          <ac:chgData name="DARRIUS" userId="d94ec371-5e79-4ea4-99db-4124f11f5bfc" providerId="ADAL" clId="{B299AA89-B452-4DA1-8315-581CE0D0D359}" dt="2023-03-03T14:28:47.068" v="119"/>
          <ac:spMkLst>
            <pc:docMk/>
            <pc:sldMk cId="1848474081" sldId="634"/>
            <ac:spMk id="8" creationId="{00000000-0000-0000-0000-000000000000}"/>
          </ac:spMkLst>
        </pc:spChg>
      </pc:sldChg>
      <pc:sldChg chg="modSp mod">
        <pc:chgData name="DARRIUS" userId="d94ec371-5e79-4ea4-99db-4124f11f5bfc" providerId="ADAL" clId="{B299AA89-B452-4DA1-8315-581CE0D0D359}" dt="2023-03-03T14:28:43.748" v="117"/>
        <pc:sldMkLst>
          <pc:docMk/>
          <pc:sldMk cId="2006416361" sldId="635"/>
        </pc:sldMkLst>
        <pc:spChg chg="mod">
          <ac:chgData name="DARRIUS" userId="d94ec371-5e79-4ea4-99db-4124f11f5bfc" providerId="ADAL" clId="{B299AA89-B452-4DA1-8315-581CE0D0D359}" dt="2023-03-03T14:28:43.748" v="117"/>
          <ac:spMkLst>
            <pc:docMk/>
            <pc:sldMk cId="2006416361" sldId="635"/>
            <ac:spMk id="8" creationId="{00000000-0000-0000-0000-000000000000}"/>
          </ac:spMkLst>
        </pc:spChg>
      </pc:sldChg>
      <pc:sldChg chg="modSp mod">
        <pc:chgData name="DARRIUS" userId="d94ec371-5e79-4ea4-99db-4124f11f5bfc" providerId="ADAL" clId="{B299AA89-B452-4DA1-8315-581CE0D0D359}" dt="2023-03-03T14:27:47.457" v="92"/>
        <pc:sldMkLst>
          <pc:docMk/>
          <pc:sldMk cId="1863042228" sldId="636"/>
        </pc:sldMkLst>
        <pc:spChg chg="mod">
          <ac:chgData name="DARRIUS" userId="d94ec371-5e79-4ea4-99db-4124f11f5bfc" providerId="ADAL" clId="{B299AA89-B452-4DA1-8315-581CE0D0D359}" dt="2023-03-03T14:27:47.457" v="92"/>
          <ac:spMkLst>
            <pc:docMk/>
            <pc:sldMk cId="1863042228" sldId="636"/>
            <ac:spMk id="8" creationId="{00000000-0000-0000-0000-000000000000}"/>
          </ac:spMkLst>
        </pc:spChg>
      </pc:sldChg>
      <pc:sldChg chg="modSp mod">
        <pc:chgData name="DARRIUS" userId="d94ec371-5e79-4ea4-99db-4124f11f5bfc" providerId="ADAL" clId="{B299AA89-B452-4DA1-8315-581CE0D0D359}" dt="2023-03-03T14:27:53.443" v="94"/>
        <pc:sldMkLst>
          <pc:docMk/>
          <pc:sldMk cId="2603188982" sldId="638"/>
        </pc:sldMkLst>
        <pc:spChg chg="mod">
          <ac:chgData name="DARRIUS" userId="d94ec371-5e79-4ea4-99db-4124f11f5bfc" providerId="ADAL" clId="{B299AA89-B452-4DA1-8315-581CE0D0D359}" dt="2023-03-03T14:27:53.443" v="94"/>
          <ac:spMkLst>
            <pc:docMk/>
            <pc:sldMk cId="2603188982" sldId="638"/>
            <ac:spMk id="8" creationId="{00000000-0000-0000-0000-000000000000}"/>
          </ac:spMkLst>
        </pc:spChg>
      </pc:sldChg>
      <pc:sldChg chg="modSp mod">
        <pc:chgData name="DARRIUS" userId="d94ec371-5e79-4ea4-99db-4124f11f5bfc" providerId="ADAL" clId="{B299AA89-B452-4DA1-8315-581CE0D0D359}" dt="2023-03-03T14:27:57.382" v="96"/>
        <pc:sldMkLst>
          <pc:docMk/>
          <pc:sldMk cId="2082400035" sldId="639"/>
        </pc:sldMkLst>
        <pc:spChg chg="mod">
          <ac:chgData name="DARRIUS" userId="d94ec371-5e79-4ea4-99db-4124f11f5bfc" providerId="ADAL" clId="{B299AA89-B452-4DA1-8315-581CE0D0D359}" dt="2023-03-03T14:27:57.382" v="96"/>
          <ac:spMkLst>
            <pc:docMk/>
            <pc:sldMk cId="2082400035" sldId="639"/>
            <ac:spMk id="8" creationId="{00000000-0000-0000-0000-000000000000}"/>
          </ac:spMkLst>
        </pc:spChg>
      </pc:sldChg>
      <pc:sldChg chg="modSp mod">
        <pc:chgData name="DARRIUS" userId="d94ec371-5e79-4ea4-99db-4124f11f5bfc" providerId="ADAL" clId="{B299AA89-B452-4DA1-8315-581CE0D0D359}" dt="2023-03-03T14:28:50.367" v="121"/>
        <pc:sldMkLst>
          <pc:docMk/>
          <pc:sldMk cId="1501407707" sldId="640"/>
        </pc:sldMkLst>
        <pc:spChg chg="mod">
          <ac:chgData name="DARRIUS" userId="d94ec371-5e79-4ea4-99db-4124f11f5bfc" providerId="ADAL" clId="{B299AA89-B452-4DA1-8315-581CE0D0D359}" dt="2023-03-03T14:28:50.367" v="121"/>
          <ac:spMkLst>
            <pc:docMk/>
            <pc:sldMk cId="1501407707" sldId="640"/>
            <ac:spMk id="8" creationId="{00000000-0000-0000-0000-000000000000}"/>
          </ac:spMkLst>
        </pc:spChg>
      </pc:sldChg>
      <pc:sldChg chg="modSp mod">
        <pc:chgData name="DARRIUS" userId="d94ec371-5e79-4ea4-99db-4124f11f5bfc" providerId="ADAL" clId="{B299AA89-B452-4DA1-8315-581CE0D0D359}" dt="2023-03-03T14:37:57.119" v="143" actId="1036"/>
        <pc:sldMkLst>
          <pc:docMk/>
          <pc:sldMk cId="674524701" sldId="1199"/>
        </pc:sldMkLst>
        <pc:spChg chg="mod">
          <ac:chgData name="DARRIUS" userId="d94ec371-5e79-4ea4-99db-4124f11f5bfc" providerId="ADAL" clId="{B299AA89-B452-4DA1-8315-581CE0D0D359}" dt="2023-03-03T14:37:57.119" v="143" actId="1036"/>
          <ac:spMkLst>
            <pc:docMk/>
            <pc:sldMk cId="674524701" sldId="1199"/>
            <ac:spMk id="2" creationId="{48E1022E-C8B7-7742-0F20-FDEAB9DAB7E6}"/>
          </ac:spMkLst>
        </pc:spChg>
      </pc:sldChg>
      <pc:sldChg chg="modSp mod">
        <pc:chgData name="DARRIUS" userId="d94ec371-5e79-4ea4-99db-4124f11f5bfc" providerId="ADAL" clId="{B299AA89-B452-4DA1-8315-581CE0D0D359}" dt="2023-03-03T14:38:29.312" v="151" actId="1037"/>
        <pc:sldMkLst>
          <pc:docMk/>
          <pc:sldMk cId="3113318419" sldId="1200"/>
        </pc:sldMkLst>
        <pc:spChg chg="mod">
          <ac:chgData name="DARRIUS" userId="d94ec371-5e79-4ea4-99db-4124f11f5bfc" providerId="ADAL" clId="{B299AA89-B452-4DA1-8315-581CE0D0D359}" dt="2023-03-03T14:38:29.312" v="151" actId="1037"/>
          <ac:spMkLst>
            <pc:docMk/>
            <pc:sldMk cId="3113318419" sldId="1200"/>
            <ac:spMk id="2" creationId="{48E1022E-C8B7-7742-0F20-FDEAB9DAB7E6}"/>
          </ac:spMkLst>
        </pc:spChg>
      </pc:sldChg>
      <pc:sldChg chg="modSp mod">
        <pc:chgData name="DARRIUS" userId="d94ec371-5e79-4ea4-99db-4124f11f5bfc" providerId="ADAL" clId="{B299AA89-B452-4DA1-8315-581CE0D0D359}" dt="2023-03-03T14:42:28.253" v="162" actId="1037"/>
        <pc:sldMkLst>
          <pc:docMk/>
          <pc:sldMk cId="0" sldId="1204"/>
        </pc:sldMkLst>
        <pc:spChg chg="mod">
          <ac:chgData name="DARRIUS" userId="d94ec371-5e79-4ea4-99db-4124f11f5bfc" providerId="ADAL" clId="{B299AA89-B452-4DA1-8315-581CE0D0D359}" dt="2023-03-03T14:42:28.253" v="162" actId="1037"/>
          <ac:spMkLst>
            <pc:docMk/>
            <pc:sldMk cId="0" sldId="1204"/>
            <ac:spMk id="16" creationId="{00000000-0000-0000-0000-000000000000}"/>
          </ac:spMkLst>
        </pc:spChg>
      </pc:sldChg>
      <pc:sldMasterChg chg="modSp mod">
        <pc:chgData name="DARRIUS" userId="d94ec371-5e79-4ea4-99db-4124f11f5bfc" providerId="ADAL" clId="{B299AA89-B452-4DA1-8315-581CE0D0D359}" dt="2023-03-03T14:23:59.141" v="55" actId="1076"/>
        <pc:sldMasterMkLst>
          <pc:docMk/>
          <pc:sldMasterMk cId="2501834432" sldId="2147483670"/>
        </pc:sldMasterMkLst>
        <pc:spChg chg="mod">
          <ac:chgData name="DARRIUS" userId="d94ec371-5e79-4ea4-99db-4124f11f5bfc" providerId="ADAL" clId="{B299AA89-B452-4DA1-8315-581CE0D0D359}" dt="2023-03-03T14:23:59.141" v="55" actId="1076"/>
          <ac:spMkLst>
            <pc:docMk/>
            <pc:sldMasterMk cId="2501834432" sldId="2147483670"/>
            <ac:spMk id="6" creationId="{00000000-0000-0000-0000-000000000000}"/>
          </ac:spMkLst>
        </pc:sp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6BBEB0-3286-40E5-8991-5E39F3A54D3B}" type="doc">
      <dgm:prSet loTypeId="urn:microsoft.com/office/officeart/2005/8/layout/hierarchy3" loCatId="list" qsTypeId="urn:microsoft.com/office/officeart/2005/8/quickstyle/3d2" qsCatId="3D" csTypeId="urn:microsoft.com/office/officeart/2005/8/colors/accent6_2" csCatId="accent6" phldr="1"/>
      <dgm:spPr/>
      <dgm:t>
        <a:bodyPr/>
        <a:lstStyle/>
        <a:p>
          <a:endParaRPr lang="en-US"/>
        </a:p>
      </dgm:t>
    </dgm:pt>
    <dgm:pt modelId="{987252B6-FA24-4B48-806A-E9729A53116C}">
      <dgm:prSet phldrT="[Text]" custT="1"/>
      <dgm:spPr>
        <a:solidFill>
          <a:srgbClr val="0382D3"/>
        </a:solidFill>
        <a:ln w="28575">
          <a:noFill/>
        </a:ln>
        <a:effectLst>
          <a:outerShdw blurRad="50800" dist="38100" dir="2700000" algn="tl" rotWithShape="0">
            <a:prstClr val="black">
              <a:alpha val="40000"/>
            </a:prstClr>
          </a:outerShdw>
        </a:effectLst>
      </dgm:spPr>
      <dgm:t>
        <a:bodyPr/>
        <a:lstStyle/>
        <a:p>
          <a:r>
            <a:rPr lang="en-US" sz="1300" b="1" dirty="0">
              <a:solidFill>
                <a:schemeClr val="tx1"/>
              </a:solidFill>
            </a:rPr>
            <a:t>F-16, A-10, F-22, F-35,   C-130, T-38, ICBMS</a:t>
          </a:r>
        </a:p>
      </dgm:t>
    </dgm:pt>
    <dgm:pt modelId="{139E0A5C-4E95-450F-A491-FA83E9DA793D}" type="parTrans" cxnId="{03D6299E-D3FE-4833-915F-AE4AF714B215}">
      <dgm:prSet/>
      <dgm:spPr>
        <a:ln>
          <a:solidFill>
            <a:schemeClr val="tx1"/>
          </a:solidFill>
        </a:ln>
      </dgm:spPr>
      <dgm:t>
        <a:bodyPr/>
        <a:lstStyle/>
        <a:p>
          <a:endParaRPr lang="en-US">
            <a:solidFill>
              <a:schemeClr val="tx1"/>
            </a:solidFill>
          </a:endParaRPr>
        </a:p>
      </dgm:t>
    </dgm:pt>
    <dgm:pt modelId="{4696C600-CC19-4CF7-A0CF-447A37A51C7C}" type="sibTrans" cxnId="{03D6299E-D3FE-4833-915F-AE4AF714B215}">
      <dgm:prSet/>
      <dgm:spPr/>
      <dgm:t>
        <a:bodyPr/>
        <a:lstStyle/>
        <a:p>
          <a:endParaRPr lang="en-US">
            <a:solidFill>
              <a:schemeClr val="tx1"/>
            </a:solidFill>
          </a:endParaRPr>
        </a:p>
      </dgm:t>
    </dgm:pt>
    <dgm:pt modelId="{904E91DE-87F3-4789-8B00-E5C24A64046B}">
      <dgm:prSet phldrT="[Text]" custT="1"/>
      <dgm:spPr>
        <a:solidFill>
          <a:srgbClr val="0382D3"/>
        </a:solidFill>
        <a:ln w="28575">
          <a:noFill/>
        </a:ln>
        <a:effectLst>
          <a:outerShdw blurRad="50800" dist="38100" dir="2700000" algn="tl" rotWithShape="0">
            <a:prstClr val="black">
              <a:alpha val="40000"/>
            </a:prstClr>
          </a:outerShdw>
        </a:effectLst>
      </dgm:spPr>
      <dgm:t>
        <a:bodyPr/>
        <a:lstStyle/>
        <a:p>
          <a:r>
            <a:rPr lang="en-US" sz="1300" b="1" dirty="0">
              <a:solidFill>
                <a:schemeClr val="tx1"/>
              </a:solidFill>
            </a:rPr>
            <a:t>Landing Gear</a:t>
          </a:r>
        </a:p>
      </dgm:t>
    </dgm:pt>
    <dgm:pt modelId="{83591260-5EE9-4475-9C75-94211D3BBF8C}" type="parTrans" cxnId="{BB3B36AB-1AAA-412D-886D-7684A11CD433}">
      <dgm:prSet/>
      <dgm:spPr>
        <a:ln>
          <a:solidFill>
            <a:schemeClr val="tx1"/>
          </a:solidFill>
        </a:ln>
      </dgm:spPr>
      <dgm:t>
        <a:bodyPr/>
        <a:lstStyle/>
        <a:p>
          <a:endParaRPr lang="en-US">
            <a:solidFill>
              <a:schemeClr val="tx1"/>
            </a:solidFill>
          </a:endParaRPr>
        </a:p>
      </dgm:t>
    </dgm:pt>
    <dgm:pt modelId="{6DC72173-200E-4FB6-AB83-704903260979}" type="sibTrans" cxnId="{BB3B36AB-1AAA-412D-886D-7684A11CD433}">
      <dgm:prSet/>
      <dgm:spPr/>
      <dgm:t>
        <a:bodyPr/>
        <a:lstStyle/>
        <a:p>
          <a:endParaRPr lang="en-US">
            <a:solidFill>
              <a:schemeClr val="tx1"/>
            </a:solidFill>
          </a:endParaRPr>
        </a:p>
      </dgm:t>
    </dgm:pt>
    <dgm:pt modelId="{56569E7C-4B68-4ECA-88F7-79173C503061}">
      <dgm:prSet phldrT="[Text]" custT="1"/>
      <dgm:spPr>
        <a:solidFill>
          <a:srgbClr val="03B029"/>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gm:spPr>
      <dgm:t>
        <a:bodyPr/>
        <a:lstStyle/>
        <a:p>
          <a:r>
            <a:rPr lang="en-US" sz="1400" b="1" dirty="0">
              <a:solidFill>
                <a:schemeClr val="tx1"/>
              </a:solidFill>
              <a:effectLst/>
            </a:rPr>
            <a:t>Oklahoma City </a:t>
          </a:r>
        </a:p>
        <a:p>
          <a:r>
            <a:rPr lang="en-US" sz="1400" b="1" dirty="0">
              <a:solidFill>
                <a:schemeClr val="tx1"/>
              </a:solidFill>
              <a:effectLst/>
            </a:rPr>
            <a:t>Air Logistics Complex</a:t>
          </a:r>
        </a:p>
      </dgm:t>
    </dgm:pt>
    <dgm:pt modelId="{267BB0CF-218D-46CB-870A-1B4675C127AE}" type="parTrans" cxnId="{6A7A10FB-9144-43B1-A45B-10BBE4BDCE2F}">
      <dgm:prSet/>
      <dgm:spPr/>
      <dgm:t>
        <a:bodyPr/>
        <a:lstStyle/>
        <a:p>
          <a:endParaRPr lang="en-US">
            <a:solidFill>
              <a:schemeClr val="tx1"/>
            </a:solidFill>
          </a:endParaRPr>
        </a:p>
      </dgm:t>
    </dgm:pt>
    <dgm:pt modelId="{0615FEB4-3B42-49BC-B5EA-36CDE45984FE}" type="sibTrans" cxnId="{6A7A10FB-9144-43B1-A45B-10BBE4BDCE2F}">
      <dgm:prSet/>
      <dgm:spPr/>
      <dgm:t>
        <a:bodyPr/>
        <a:lstStyle/>
        <a:p>
          <a:endParaRPr lang="en-US">
            <a:solidFill>
              <a:schemeClr val="tx1"/>
            </a:solidFill>
          </a:endParaRPr>
        </a:p>
      </dgm:t>
    </dgm:pt>
    <dgm:pt modelId="{ED0CEC2B-11F0-4DD3-93F8-A854912CC775}">
      <dgm:prSet phldrT="[Text]" custT="1"/>
      <dgm:spPr>
        <a:solidFill>
          <a:srgbClr val="03B029"/>
        </a:solidFill>
        <a:ln w="28575">
          <a:noFill/>
        </a:ln>
        <a:effectLst>
          <a:outerShdw blurRad="50800" dist="38100" dir="2700000" algn="tl" rotWithShape="0">
            <a:prstClr val="black">
              <a:alpha val="40000"/>
            </a:prstClr>
          </a:outerShdw>
        </a:effectLst>
      </dgm:spPr>
      <dgm:t>
        <a:bodyPr/>
        <a:lstStyle/>
        <a:p>
          <a:pPr>
            <a:lnSpc>
              <a:spcPct val="100000"/>
            </a:lnSpc>
            <a:spcAft>
              <a:spcPts val="0"/>
            </a:spcAft>
          </a:pPr>
          <a:r>
            <a:rPr lang="en-US" sz="1300" b="1" dirty="0">
              <a:solidFill>
                <a:schemeClr val="tx1"/>
              </a:solidFill>
            </a:rPr>
            <a:t>KC-135, B-1, B-52, </a:t>
          </a:r>
        </a:p>
        <a:p>
          <a:pPr>
            <a:lnSpc>
              <a:spcPct val="100000"/>
            </a:lnSpc>
            <a:spcAft>
              <a:spcPts val="0"/>
            </a:spcAft>
          </a:pPr>
          <a:r>
            <a:rPr lang="en-US" sz="1300" b="1" dirty="0">
              <a:solidFill>
                <a:schemeClr val="tx1"/>
              </a:solidFill>
            </a:rPr>
            <a:t>E-3, E-6</a:t>
          </a:r>
        </a:p>
      </dgm:t>
    </dgm:pt>
    <dgm:pt modelId="{7DD1DDA1-617A-4BF2-A384-00843C459E98}" type="parTrans" cxnId="{F8A37B42-A844-40FD-809D-C36135A8C9E6}">
      <dgm:prSet/>
      <dgm:spPr>
        <a:ln w="28575"/>
      </dgm:spPr>
      <dgm:t>
        <a:bodyPr/>
        <a:lstStyle/>
        <a:p>
          <a:endParaRPr lang="en-US">
            <a:solidFill>
              <a:schemeClr val="tx1"/>
            </a:solidFill>
          </a:endParaRPr>
        </a:p>
      </dgm:t>
    </dgm:pt>
    <dgm:pt modelId="{0F3A652A-C65B-49C7-B6CD-841D2E19F893}" type="sibTrans" cxnId="{F8A37B42-A844-40FD-809D-C36135A8C9E6}">
      <dgm:prSet/>
      <dgm:spPr/>
      <dgm:t>
        <a:bodyPr/>
        <a:lstStyle/>
        <a:p>
          <a:endParaRPr lang="en-US">
            <a:solidFill>
              <a:schemeClr val="tx1"/>
            </a:solidFill>
          </a:endParaRPr>
        </a:p>
      </dgm:t>
    </dgm:pt>
    <dgm:pt modelId="{16B38755-127F-4886-9812-04F2BF91D488}">
      <dgm:prSet phldrT="[Text]" custT="1"/>
      <dgm:spPr>
        <a:solidFill>
          <a:srgbClr val="03B029"/>
        </a:solidFill>
        <a:ln w="28575">
          <a:noFill/>
        </a:ln>
        <a:effectLst>
          <a:outerShdw blurRad="50800" dist="38100" dir="2700000" algn="tl" rotWithShape="0">
            <a:prstClr val="black">
              <a:alpha val="40000"/>
            </a:prstClr>
          </a:outerShdw>
        </a:effectLst>
      </dgm:spPr>
      <dgm:t>
        <a:bodyPr/>
        <a:lstStyle/>
        <a:p>
          <a:r>
            <a:rPr lang="en-US" sz="1300" b="1" dirty="0">
              <a:solidFill>
                <a:schemeClr val="tx1"/>
              </a:solidFill>
            </a:rPr>
            <a:t>Engines</a:t>
          </a:r>
        </a:p>
      </dgm:t>
    </dgm:pt>
    <dgm:pt modelId="{AF77096C-0A37-4DCB-91A2-9AB5DAABF90C}" type="parTrans" cxnId="{8B92E63C-F0E5-4464-8587-491C5851D372}">
      <dgm:prSet/>
      <dgm:spPr>
        <a:ln>
          <a:solidFill>
            <a:schemeClr val="tx1"/>
          </a:solidFill>
        </a:ln>
      </dgm:spPr>
      <dgm:t>
        <a:bodyPr/>
        <a:lstStyle/>
        <a:p>
          <a:endParaRPr lang="en-US">
            <a:solidFill>
              <a:schemeClr val="tx1"/>
            </a:solidFill>
          </a:endParaRPr>
        </a:p>
      </dgm:t>
    </dgm:pt>
    <dgm:pt modelId="{FF9B9A9A-124C-4665-AC3D-255FDD114BD3}" type="sibTrans" cxnId="{8B92E63C-F0E5-4464-8587-491C5851D372}">
      <dgm:prSet/>
      <dgm:spPr/>
      <dgm:t>
        <a:bodyPr/>
        <a:lstStyle/>
        <a:p>
          <a:endParaRPr lang="en-US">
            <a:solidFill>
              <a:schemeClr val="tx1"/>
            </a:solidFill>
          </a:endParaRPr>
        </a:p>
      </dgm:t>
    </dgm:pt>
    <dgm:pt modelId="{8A48DC75-DA36-4745-9E8F-1519FEF3A736}">
      <dgm:prSet phldrT="[Text]" custT="1"/>
      <dgm:spPr>
        <a:solidFill>
          <a:srgbClr val="FFAB00"/>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gm:spPr>
      <dgm:t>
        <a:bodyPr/>
        <a:lstStyle/>
        <a:p>
          <a:r>
            <a:rPr lang="en-US" sz="1400" b="1" dirty="0">
              <a:solidFill>
                <a:schemeClr val="tx1"/>
              </a:solidFill>
              <a:effectLst/>
            </a:rPr>
            <a:t>Warner Robins </a:t>
          </a:r>
        </a:p>
        <a:p>
          <a:r>
            <a:rPr lang="en-US" sz="1400" b="1" dirty="0">
              <a:solidFill>
                <a:schemeClr val="tx1"/>
              </a:solidFill>
              <a:effectLst/>
            </a:rPr>
            <a:t>Air Logistics Complex</a:t>
          </a:r>
        </a:p>
      </dgm:t>
    </dgm:pt>
    <dgm:pt modelId="{38228DF8-1BA4-4F81-A9F0-FC5607F42C8C}" type="parTrans" cxnId="{266B4798-FA82-47EC-B9B3-7BECDC405327}">
      <dgm:prSet/>
      <dgm:spPr/>
      <dgm:t>
        <a:bodyPr/>
        <a:lstStyle/>
        <a:p>
          <a:endParaRPr lang="en-US">
            <a:solidFill>
              <a:schemeClr val="tx1"/>
            </a:solidFill>
          </a:endParaRPr>
        </a:p>
      </dgm:t>
    </dgm:pt>
    <dgm:pt modelId="{219D64E9-AAA0-42F2-BB03-D447C4D5DD3F}" type="sibTrans" cxnId="{266B4798-FA82-47EC-B9B3-7BECDC405327}">
      <dgm:prSet/>
      <dgm:spPr/>
      <dgm:t>
        <a:bodyPr/>
        <a:lstStyle/>
        <a:p>
          <a:endParaRPr lang="en-US">
            <a:solidFill>
              <a:schemeClr val="tx1"/>
            </a:solidFill>
          </a:endParaRPr>
        </a:p>
      </dgm:t>
    </dgm:pt>
    <dgm:pt modelId="{D308B3F3-43CB-48AF-972C-7A9079C6D9AD}">
      <dgm:prSet phldrT="[Text]" custT="1"/>
      <dgm:spPr>
        <a:solidFill>
          <a:srgbClr val="FFAB00"/>
        </a:solidFill>
        <a:ln w="28575">
          <a:noFill/>
        </a:ln>
        <a:effectLst>
          <a:outerShdw blurRad="50800" dist="38100" dir="2700000" algn="tl" rotWithShape="0">
            <a:prstClr val="black">
              <a:alpha val="40000"/>
            </a:prstClr>
          </a:outerShdw>
        </a:effectLst>
      </dgm:spPr>
      <dgm:t>
        <a:bodyPr/>
        <a:lstStyle/>
        <a:p>
          <a:pPr>
            <a:spcAft>
              <a:spcPts val="0"/>
            </a:spcAft>
          </a:pPr>
          <a:r>
            <a:rPr lang="en-US" sz="1300" b="1" dirty="0">
              <a:solidFill>
                <a:schemeClr val="tx1"/>
              </a:solidFill>
            </a:rPr>
            <a:t>C-5, C-130, C-17, F-15</a:t>
          </a:r>
        </a:p>
      </dgm:t>
    </dgm:pt>
    <dgm:pt modelId="{520521AE-759B-43A4-875D-D1F6041A12EB}" type="parTrans" cxnId="{470E03E6-CC58-4D20-896B-7A5A84501801}">
      <dgm:prSet/>
      <dgm:spPr>
        <a:ln>
          <a:solidFill>
            <a:schemeClr val="tx1"/>
          </a:solidFill>
        </a:ln>
      </dgm:spPr>
      <dgm:t>
        <a:bodyPr/>
        <a:lstStyle/>
        <a:p>
          <a:endParaRPr lang="en-US">
            <a:solidFill>
              <a:schemeClr val="tx1"/>
            </a:solidFill>
          </a:endParaRPr>
        </a:p>
      </dgm:t>
    </dgm:pt>
    <dgm:pt modelId="{40151E13-2AB9-484F-8503-AE6C5EDB9F09}" type="sibTrans" cxnId="{470E03E6-CC58-4D20-896B-7A5A84501801}">
      <dgm:prSet/>
      <dgm:spPr/>
      <dgm:t>
        <a:bodyPr/>
        <a:lstStyle/>
        <a:p>
          <a:endParaRPr lang="en-US">
            <a:solidFill>
              <a:schemeClr val="tx1"/>
            </a:solidFill>
          </a:endParaRPr>
        </a:p>
      </dgm:t>
    </dgm:pt>
    <dgm:pt modelId="{AACA6778-3A55-4EA1-BF05-F63AB8D96CF2}">
      <dgm:prSet phldrT="[Text]" custT="1"/>
      <dgm:spPr>
        <a:solidFill>
          <a:srgbClr val="FFAB00"/>
        </a:solidFill>
        <a:ln w="28575">
          <a:noFill/>
        </a:ln>
        <a:effectLst>
          <a:outerShdw blurRad="50800" dist="38100" dir="2700000" algn="tl" rotWithShape="0">
            <a:prstClr val="black">
              <a:alpha val="40000"/>
            </a:prstClr>
          </a:outerShdw>
        </a:effectLst>
      </dgm:spPr>
      <dgm:t>
        <a:bodyPr/>
        <a:lstStyle/>
        <a:p>
          <a:r>
            <a:rPr lang="en-US" sz="1300" b="1" dirty="0">
              <a:solidFill>
                <a:schemeClr val="tx1"/>
              </a:solidFill>
            </a:rPr>
            <a:t>Avionics</a:t>
          </a:r>
        </a:p>
      </dgm:t>
    </dgm:pt>
    <dgm:pt modelId="{810A905F-019F-43C2-B15F-8E1F18425741}" type="parTrans" cxnId="{439BA5E2-2EC9-4B79-AFAF-CE728A1C9FEC}">
      <dgm:prSet/>
      <dgm:spPr>
        <a:ln>
          <a:solidFill>
            <a:schemeClr val="tx1"/>
          </a:solidFill>
        </a:ln>
      </dgm:spPr>
      <dgm:t>
        <a:bodyPr/>
        <a:lstStyle/>
        <a:p>
          <a:endParaRPr lang="en-US">
            <a:solidFill>
              <a:schemeClr val="tx1"/>
            </a:solidFill>
          </a:endParaRPr>
        </a:p>
      </dgm:t>
    </dgm:pt>
    <dgm:pt modelId="{59310D7D-4B47-4DF6-B24A-C5288B733F33}" type="sibTrans" cxnId="{439BA5E2-2EC9-4B79-AFAF-CE728A1C9FEC}">
      <dgm:prSet/>
      <dgm:spPr/>
      <dgm:t>
        <a:bodyPr/>
        <a:lstStyle/>
        <a:p>
          <a:endParaRPr lang="en-US">
            <a:solidFill>
              <a:schemeClr val="tx1"/>
            </a:solidFill>
          </a:endParaRPr>
        </a:p>
      </dgm:t>
    </dgm:pt>
    <dgm:pt modelId="{43167693-1BD0-4E12-85E0-0B55169FE225}">
      <dgm:prSet phldrT="[Text]" custT="1"/>
      <dgm:spPr>
        <a:solidFill>
          <a:srgbClr val="0382D3"/>
        </a:solidFill>
        <a:ln w="28575">
          <a:noFill/>
        </a:ln>
        <a:effectLst>
          <a:outerShdw blurRad="50800" dist="38100" dir="2700000" algn="tl" rotWithShape="0">
            <a:prstClr val="black">
              <a:alpha val="40000"/>
            </a:prstClr>
          </a:outerShdw>
        </a:effectLst>
      </dgm:spPr>
      <dgm:t>
        <a:bodyPr/>
        <a:lstStyle/>
        <a:p>
          <a:pPr>
            <a:spcAft>
              <a:spcPts val="0"/>
            </a:spcAft>
          </a:pPr>
          <a:r>
            <a:rPr lang="en-US" sz="1300" b="1" i="0" dirty="0">
              <a:solidFill>
                <a:schemeClr val="tx1"/>
              </a:solidFill>
            </a:rPr>
            <a:t>91K Exchangeables</a:t>
          </a:r>
        </a:p>
      </dgm:t>
    </dgm:pt>
    <dgm:pt modelId="{01DC64E0-2FA9-46B8-B920-55551061588E}" type="parTrans" cxnId="{A9C2489C-40BB-454D-BCF0-5A5195EC6C09}">
      <dgm:prSet/>
      <dgm:spPr>
        <a:ln>
          <a:solidFill>
            <a:schemeClr val="tx1"/>
          </a:solidFill>
        </a:ln>
      </dgm:spPr>
      <dgm:t>
        <a:bodyPr/>
        <a:lstStyle/>
        <a:p>
          <a:endParaRPr lang="en-US">
            <a:solidFill>
              <a:schemeClr val="tx1"/>
            </a:solidFill>
          </a:endParaRPr>
        </a:p>
      </dgm:t>
    </dgm:pt>
    <dgm:pt modelId="{D6A2A194-ED26-4492-BCB1-20471ABE054D}" type="sibTrans" cxnId="{A9C2489C-40BB-454D-BCF0-5A5195EC6C09}">
      <dgm:prSet/>
      <dgm:spPr/>
      <dgm:t>
        <a:bodyPr/>
        <a:lstStyle/>
        <a:p>
          <a:endParaRPr lang="en-US">
            <a:solidFill>
              <a:schemeClr val="tx1"/>
            </a:solidFill>
          </a:endParaRPr>
        </a:p>
      </dgm:t>
    </dgm:pt>
    <dgm:pt modelId="{EDAAB7D5-4C0C-45F4-953A-2E38C5373E8D}">
      <dgm:prSet phldrT="[Text]" custT="1"/>
      <dgm:spPr>
        <a:solidFill>
          <a:srgbClr val="03B029"/>
        </a:solidFill>
        <a:ln w="28575">
          <a:noFill/>
        </a:ln>
        <a:effectLst>
          <a:outerShdw blurRad="50800" dist="38100" dir="2700000" algn="tl" rotWithShape="0">
            <a:prstClr val="black">
              <a:alpha val="40000"/>
            </a:prstClr>
          </a:outerShdw>
        </a:effectLst>
      </dgm:spPr>
      <dgm:t>
        <a:bodyPr/>
        <a:lstStyle/>
        <a:p>
          <a:r>
            <a:rPr lang="en-US" sz="1300" b="1" i="0" dirty="0">
              <a:solidFill>
                <a:schemeClr val="tx1"/>
              </a:solidFill>
            </a:rPr>
            <a:t>73K Exchangeables </a:t>
          </a:r>
        </a:p>
      </dgm:t>
    </dgm:pt>
    <dgm:pt modelId="{3C3ACFAC-CC06-43F5-8FE9-B5ABA342CD8B}" type="parTrans" cxnId="{AA0276A0-BC14-4B65-B738-DF50341D019E}">
      <dgm:prSet/>
      <dgm:spPr>
        <a:ln>
          <a:solidFill>
            <a:schemeClr val="tx1"/>
          </a:solidFill>
        </a:ln>
      </dgm:spPr>
      <dgm:t>
        <a:bodyPr/>
        <a:lstStyle/>
        <a:p>
          <a:endParaRPr lang="en-US">
            <a:solidFill>
              <a:schemeClr val="tx1"/>
            </a:solidFill>
          </a:endParaRPr>
        </a:p>
      </dgm:t>
    </dgm:pt>
    <dgm:pt modelId="{E415E7D8-26AB-405C-85D3-E1A952FA1FB7}" type="sibTrans" cxnId="{AA0276A0-BC14-4B65-B738-DF50341D019E}">
      <dgm:prSet/>
      <dgm:spPr/>
      <dgm:t>
        <a:bodyPr/>
        <a:lstStyle/>
        <a:p>
          <a:endParaRPr lang="en-US">
            <a:solidFill>
              <a:schemeClr val="tx1"/>
            </a:solidFill>
          </a:endParaRPr>
        </a:p>
      </dgm:t>
    </dgm:pt>
    <dgm:pt modelId="{1C9D03FA-F45E-4EF4-A17D-293151F4F6D6}">
      <dgm:prSet phldrT="[Text]" custT="1"/>
      <dgm:spPr>
        <a:solidFill>
          <a:srgbClr val="FFAB00"/>
        </a:solidFill>
        <a:ln w="28575">
          <a:noFill/>
        </a:ln>
        <a:effectLst>
          <a:outerShdw blurRad="50800" dist="38100" dir="2700000" algn="tl" rotWithShape="0">
            <a:prstClr val="black">
              <a:alpha val="40000"/>
            </a:prstClr>
          </a:outerShdw>
        </a:effectLst>
      </dgm:spPr>
      <dgm:t>
        <a:bodyPr/>
        <a:lstStyle/>
        <a:p>
          <a:pPr>
            <a:lnSpc>
              <a:spcPct val="100000"/>
            </a:lnSpc>
            <a:spcAft>
              <a:spcPts val="0"/>
            </a:spcAft>
          </a:pPr>
          <a:r>
            <a:rPr lang="en-US" sz="1300" b="1" i="0" dirty="0">
              <a:solidFill>
                <a:schemeClr val="tx1"/>
              </a:solidFill>
            </a:rPr>
            <a:t>123K Exchangeables </a:t>
          </a:r>
        </a:p>
      </dgm:t>
    </dgm:pt>
    <dgm:pt modelId="{9B13AAB7-7FF0-4497-885C-8F03E940F486}" type="parTrans" cxnId="{62F387E1-4374-45A0-BAA3-A51ACC14CFF6}">
      <dgm:prSet/>
      <dgm:spPr>
        <a:ln>
          <a:solidFill>
            <a:schemeClr val="tx1"/>
          </a:solidFill>
        </a:ln>
      </dgm:spPr>
      <dgm:t>
        <a:bodyPr/>
        <a:lstStyle/>
        <a:p>
          <a:endParaRPr lang="en-US">
            <a:solidFill>
              <a:schemeClr val="tx1"/>
            </a:solidFill>
          </a:endParaRPr>
        </a:p>
      </dgm:t>
    </dgm:pt>
    <dgm:pt modelId="{95797651-0504-413A-B3C0-B8FF9A3D88CF}" type="sibTrans" cxnId="{62F387E1-4374-45A0-BAA3-A51ACC14CFF6}">
      <dgm:prSet/>
      <dgm:spPr/>
      <dgm:t>
        <a:bodyPr/>
        <a:lstStyle/>
        <a:p>
          <a:endParaRPr lang="en-US">
            <a:solidFill>
              <a:schemeClr val="tx1"/>
            </a:solidFill>
          </a:endParaRPr>
        </a:p>
      </dgm:t>
    </dgm:pt>
    <dgm:pt modelId="{A291A5A0-7604-4592-8FFF-FCCCB40655FA}">
      <dgm:prSet phldrT="[Text]" custT="1"/>
      <dgm:spPr>
        <a:solidFill>
          <a:srgbClr val="0382D3"/>
        </a:solidFill>
        <a:ln w="28575">
          <a:noFill/>
        </a:ln>
        <a:effectLst>
          <a:outerShdw blurRad="50800" dist="38100" dir="2700000" algn="tl" rotWithShape="0">
            <a:prstClr val="black">
              <a:alpha val="40000"/>
            </a:prstClr>
          </a:outerShdw>
        </a:effectLst>
      </dgm:spPr>
      <dgm:t>
        <a:bodyPr/>
        <a:lstStyle/>
        <a:p>
          <a:pPr algn="ctr"/>
          <a:r>
            <a:rPr lang="en-US" sz="1200" b="1" dirty="0">
              <a:solidFill>
                <a:schemeClr val="tx1"/>
              </a:solidFill>
            </a:rPr>
            <a:t>OFPs, Msn Planning, Test Equip, Support Equip, Msn Support</a:t>
          </a:r>
          <a:endParaRPr lang="en-US" sz="1500" b="1" dirty="0">
            <a:solidFill>
              <a:schemeClr val="tx1"/>
            </a:solidFill>
          </a:endParaRPr>
        </a:p>
      </dgm:t>
    </dgm:pt>
    <dgm:pt modelId="{B7FBBE53-4666-428C-8B61-AC1A6F608130}" type="parTrans" cxnId="{408D4808-D5AA-4852-8935-CDBB9F74C0DA}">
      <dgm:prSet/>
      <dgm:spPr>
        <a:ln>
          <a:solidFill>
            <a:schemeClr val="tx1"/>
          </a:solidFill>
        </a:ln>
      </dgm:spPr>
      <dgm:t>
        <a:bodyPr/>
        <a:lstStyle/>
        <a:p>
          <a:endParaRPr lang="en-US">
            <a:solidFill>
              <a:schemeClr val="tx1"/>
            </a:solidFill>
          </a:endParaRPr>
        </a:p>
      </dgm:t>
    </dgm:pt>
    <dgm:pt modelId="{FE131E3C-3CE6-47B7-B209-DCF743BCCC9E}" type="sibTrans" cxnId="{408D4808-D5AA-4852-8935-CDBB9F74C0DA}">
      <dgm:prSet/>
      <dgm:spPr/>
      <dgm:t>
        <a:bodyPr/>
        <a:lstStyle/>
        <a:p>
          <a:endParaRPr lang="en-US">
            <a:solidFill>
              <a:schemeClr val="tx1"/>
            </a:solidFill>
          </a:endParaRPr>
        </a:p>
      </dgm:t>
    </dgm:pt>
    <dgm:pt modelId="{A2C9B485-762D-4A9D-87DF-E6328E6E12F8}">
      <dgm:prSet phldrT="[Text]" custT="1"/>
      <dgm:spPr>
        <a:solidFill>
          <a:srgbClr val="03B029"/>
        </a:solidFill>
        <a:ln w="28575">
          <a:noFill/>
        </a:ln>
        <a:effectLst>
          <a:outerShdw blurRad="50800" dist="38100" dir="2700000" algn="tl" rotWithShape="0">
            <a:prstClr val="black">
              <a:alpha val="40000"/>
            </a:prstClr>
          </a:outerShdw>
        </a:effectLst>
      </dgm:spPr>
      <dgm:t>
        <a:bodyPr/>
        <a:lstStyle/>
        <a:p>
          <a:pPr algn="ctr"/>
          <a:r>
            <a:rPr lang="en-US" sz="1200" b="1" dirty="0">
              <a:solidFill>
                <a:schemeClr val="tx1"/>
              </a:solidFill>
            </a:rPr>
            <a:t>OFPs, Msn Planning, Test Equip, Support Equip, Msn Support</a:t>
          </a:r>
        </a:p>
      </dgm:t>
    </dgm:pt>
    <dgm:pt modelId="{01E6026A-F162-4816-B39A-BE5BE7D26516}" type="parTrans" cxnId="{6CC94E3E-79C7-49E2-BFDC-F12F66025337}">
      <dgm:prSet/>
      <dgm:spPr>
        <a:ln>
          <a:solidFill>
            <a:schemeClr val="tx1"/>
          </a:solidFill>
        </a:ln>
      </dgm:spPr>
      <dgm:t>
        <a:bodyPr/>
        <a:lstStyle/>
        <a:p>
          <a:endParaRPr lang="en-US">
            <a:solidFill>
              <a:schemeClr val="tx1"/>
            </a:solidFill>
          </a:endParaRPr>
        </a:p>
      </dgm:t>
    </dgm:pt>
    <dgm:pt modelId="{656907A6-80F8-4CC2-A7B5-885B4E34DED8}" type="sibTrans" cxnId="{6CC94E3E-79C7-49E2-BFDC-F12F66025337}">
      <dgm:prSet/>
      <dgm:spPr/>
      <dgm:t>
        <a:bodyPr/>
        <a:lstStyle/>
        <a:p>
          <a:endParaRPr lang="en-US">
            <a:solidFill>
              <a:schemeClr val="tx1"/>
            </a:solidFill>
          </a:endParaRPr>
        </a:p>
      </dgm:t>
    </dgm:pt>
    <dgm:pt modelId="{6D818EBF-6BA3-4021-86D6-A9CBB7A1361B}">
      <dgm:prSet phldrT="[Text]" custT="1"/>
      <dgm:spPr>
        <a:solidFill>
          <a:srgbClr val="FFAB00"/>
        </a:solidFill>
        <a:ln w="28575">
          <a:noFill/>
        </a:ln>
        <a:effectLst>
          <a:outerShdw blurRad="50800" dist="38100" dir="2700000" algn="tl" rotWithShape="0">
            <a:prstClr val="black">
              <a:alpha val="40000"/>
            </a:prstClr>
          </a:outerShdw>
        </a:effectLst>
      </dgm:spPr>
      <dgm:t>
        <a:bodyPr/>
        <a:lstStyle/>
        <a:p>
          <a:pPr algn="ctr"/>
          <a:r>
            <a:rPr lang="en-US" sz="1200" b="1" dirty="0">
              <a:solidFill>
                <a:schemeClr val="tx1"/>
              </a:solidFill>
            </a:rPr>
            <a:t>OFPs, Msn Planning, Test Equip, Support Equip, Msn Support</a:t>
          </a:r>
        </a:p>
      </dgm:t>
    </dgm:pt>
    <dgm:pt modelId="{A230A982-E47E-4D41-9DEB-3A6AE9AC81D8}" type="parTrans" cxnId="{E811195F-5C62-461A-B5F2-7A08BF923149}">
      <dgm:prSet/>
      <dgm:spPr>
        <a:ln>
          <a:solidFill>
            <a:schemeClr val="tx1"/>
          </a:solidFill>
        </a:ln>
      </dgm:spPr>
      <dgm:t>
        <a:bodyPr/>
        <a:lstStyle/>
        <a:p>
          <a:endParaRPr lang="en-US">
            <a:solidFill>
              <a:schemeClr val="tx1"/>
            </a:solidFill>
          </a:endParaRPr>
        </a:p>
      </dgm:t>
    </dgm:pt>
    <dgm:pt modelId="{1B868BB4-3907-4121-A243-9CA110935A4B}" type="sibTrans" cxnId="{E811195F-5C62-461A-B5F2-7A08BF923149}">
      <dgm:prSet/>
      <dgm:spPr/>
      <dgm:t>
        <a:bodyPr/>
        <a:lstStyle/>
        <a:p>
          <a:endParaRPr lang="en-US">
            <a:solidFill>
              <a:schemeClr val="tx1"/>
            </a:solidFill>
          </a:endParaRPr>
        </a:p>
      </dgm:t>
    </dgm:pt>
    <dgm:pt modelId="{11A6E1AB-0C92-4A86-9F1B-CACEE9382A49}">
      <dgm:prSet phldrT="[Text]" custT="1"/>
      <dgm:spPr>
        <a:solidFill>
          <a:srgbClr val="0382D3"/>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gm:spPr>
      <dgm:t>
        <a:bodyPr/>
        <a:lstStyle/>
        <a:p>
          <a:r>
            <a:rPr lang="en-US" sz="1400" b="1" dirty="0">
              <a:solidFill>
                <a:schemeClr val="tx1"/>
              </a:solidFill>
              <a:effectLst/>
            </a:rPr>
            <a:t>Ogden</a:t>
          </a:r>
        </a:p>
        <a:p>
          <a:r>
            <a:rPr lang="en-US" sz="1400" b="1" dirty="0">
              <a:solidFill>
                <a:schemeClr val="tx1"/>
              </a:solidFill>
              <a:effectLst/>
            </a:rPr>
            <a:t>Air Logistics Complex</a:t>
          </a:r>
        </a:p>
      </dgm:t>
    </dgm:pt>
    <dgm:pt modelId="{76B00815-842B-4736-A447-45371B8183BA}" type="sibTrans" cxnId="{C04EBAF4-B384-47F6-A06A-D988127216D8}">
      <dgm:prSet/>
      <dgm:spPr/>
      <dgm:t>
        <a:bodyPr/>
        <a:lstStyle/>
        <a:p>
          <a:endParaRPr lang="en-US">
            <a:solidFill>
              <a:schemeClr val="tx1"/>
            </a:solidFill>
          </a:endParaRPr>
        </a:p>
      </dgm:t>
    </dgm:pt>
    <dgm:pt modelId="{8A2B6274-AFB0-4C53-A90A-8D89A7F89585}" type="parTrans" cxnId="{C04EBAF4-B384-47F6-A06A-D988127216D8}">
      <dgm:prSet/>
      <dgm:spPr/>
      <dgm:t>
        <a:bodyPr/>
        <a:lstStyle/>
        <a:p>
          <a:endParaRPr lang="en-US">
            <a:solidFill>
              <a:schemeClr val="tx1"/>
            </a:solidFill>
          </a:endParaRPr>
        </a:p>
      </dgm:t>
    </dgm:pt>
    <dgm:pt modelId="{E652242C-8BFF-4827-AD50-C7A9C1623D51}">
      <dgm:prSet/>
      <dgm:spPr>
        <a:solidFill>
          <a:srgbClr val="0382D3"/>
        </a:solidFill>
        <a:ln w="28575">
          <a:noFill/>
        </a:ln>
        <a:effectLst>
          <a:outerShdw blurRad="50800" dist="38100" dir="2700000" algn="tl" rotWithShape="0">
            <a:prstClr val="black">
              <a:alpha val="40000"/>
            </a:prstClr>
          </a:outerShdw>
        </a:effectLst>
      </dgm:spPr>
      <dgm:t>
        <a:bodyPr/>
        <a:lstStyle/>
        <a:p>
          <a:r>
            <a:rPr lang="en-US" b="1" dirty="0"/>
            <a:t>Deployable Field Teams</a:t>
          </a:r>
        </a:p>
      </dgm:t>
    </dgm:pt>
    <dgm:pt modelId="{C8C466ED-CF1D-4708-AC9C-59D78223CEC1}" type="parTrans" cxnId="{B74BA511-E082-4024-A3D7-30F8BFDB5755}">
      <dgm:prSet/>
      <dgm:spPr>
        <a:solidFill>
          <a:schemeClr val="tx1"/>
        </a:solidFill>
        <a:ln>
          <a:solidFill>
            <a:schemeClr val="tx1"/>
          </a:solidFill>
        </a:ln>
      </dgm:spPr>
      <dgm:t>
        <a:bodyPr/>
        <a:lstStyle/>
        <a:p>
          <a:endParaRPr lang="en-US"/>
        </a:p>
      </dgm:t>
    </dgm:pt>
    <dgm:pt modelId="{394E30BF-A5A7-4AB2-8773-DAAC8E6FB389}" type="sibTrans" cxnId="{B74BA511-E082-4024-A3D7-30F8BFDB5755}">
      <dgm:prSet/>
      <dgm:spPr/>
      <dgm:t>
        <a:bodyPr/>
        <a:lstStyle/>
        <a:p>
          <a:endParaRPr lang="en-US"/>
        </a:p>
      </dgm:t>
    </dgm:pt>
    <dgm:pt modelId="{D46BD256-F4D2-4E94-B079-57CF26B13B72}">
      <dgm:prSet/>
      <dgm:spPr>
        <a:solidFill>
          <a:srgbClr val="03B029"/>
        </a:solidFill>
        <a:ln w="28575">
          <a:noFill/>
        </a:ln>
        <a:effectLst>
          <a:outerShdw blurRad="50800" dist="38100" dir="2700000" algn="tl" rotWithShape="0">
            <a:prstClr val="black">
              <a:alpha val="40000"/>
            </a:prstClr>
          </a:outerShdw>
        </a:effectLst>
      </dgm:spPr>
      <dgm:t>
        <a:bodyPr/>
        <a:lstStyle/>
        <a:p>
          <a:r>
            <a:rPr lang="en-US" b="1" dirty="0"/>
            <a:t>Deployable Field Teams</a:t>
          </a:r>
        </a:p>
      </dgm:t>
    </dgm:pt>
    <dgm:pt modelId="{826D10FA-D248-4CC8-BF4D-8A8DBCF9E354}" type="parTrans" cxnId="{A13E003C-0364-4E4F-A28C-138E7740EECA}">
      <dgm:prSet/>
      <dgm:spPr>
        <a:ln>
          <a:solidFill>
            <a:schemeClr val="tx1"/>
          </a:solidFill>
        </a:ln>
      </dgm:spPr>
      <dgm:t>
        <a:bodyPr/>
        <a:lstStyle/>
        <a:p>
          <a:endParaRPr lang="en-US"/>
        </a:p>
      </dgm:t>
    </dgm:pt>
    <dgm:pt modelId="{BB23DD89-7A1D-4D51-8AAF-1E1DE0ECB916}" type="sibTrans" cxnId="{A13E003C-0364-4E4F-A28C-138E7740EECA}">
      <dgm:prSet/>
      <dgm:spPr/>
      <dgm:t>
        <a:bodyPr/>
        <a:lstStyle/>
        <a:p>
          <a:endParaRPr lang="en-US"/>
        </a:p>
      </dgm:t>
    </dgm:pt>
    <dgm:pt modelId="{541A6075-F6F4-417C-B957-2075AAD72D8E}">
      <dgm:prSet/>
      <dgm:spPr>
        <a:solidFill>
          <a:srgbClr val="FFAB00"/>
        </a:solidFill>
        <a:ln w="28575">
          <a:noFill/>
        </a:ln>
        <a:effectLst>
          <a:outerShdw blurRad="50800" dist="38100" dir="2700000" algn="tl" rotWithShape="0">
            <a:prstClr val="black">
              <a:alpha val="40000"/>
            </a:prstClr>
          </a:outerShdw>
        </a:effectLst>
      </dgm:spPr>
      <dgm:t>
        <a:bodyPr/>
        <a:lstStyle/>
        <a:p>
          <a:r>
            <a:rPr lang="en-US" b="1" dirty="0"/>
            <a:t>Deployable Field Teams </a:t>
          </a:r>
        </a:p>
      </dgm:t>
    </dgm:pt>
    <dgm:pt modelId="{C08DAA7B-33C5-44D2-A5C7-E0F868AFBC94}" type="parTrans" cxnId="{34F2F559-17C9-43E2-970F-0DD822D52FE4}">
      <dgm:prSet/>
      <dgm:spPr>
        <a:ln>
          <a:solidFill>
            <a:schemeClr val="tx1"/>
          </a:solidFill>
        </a:ln>
      </dgm:spPr>
      <dgm:t>
        <a:bodyPr/>
        <a:lstStyle/>
        <a:p>
          <a:endParaRPr lang="en-US"/>
        </a:p>
      </dgm:t>
    </dgm:pt>
    <dgm:pt modelId="{C413CC17-D422-4420-8170-D33271FCC95D}" type="sibTrans" cxnId="{34F2F559-17C9-43E2-970F-0DD822D52FE4}">
      <dgm:prSet/>
      <dgm:spPr/>
      <dgm:t>
        <a:bodyPr/>
        <a:lstStyle/>
        <a:p>
          <a:endParaRPr lang="en-US"/>
        </a:p>
      </dgm:t>
    </dgm:pt>
    <dgm:pt modelId="{E0D77D3A-A222-4F22-AE4D-6421EF005DEC}" type="pres">
      <dgm:prSet presAssocID="{8E6BBEB0-3286-40E5-8991-5E39F3A54D3B}" presName="diagram" presStyleCnt="0">
        <dgm:presLayoutVars>
          <dgm:chPref val="1"/>
          <dgm:dir/>
          <dgm:animOne val="branch"/>
          <dgm:animLvl val="lvl"/>
          <dgm:resizeHandles/>
        </dgm:presLayoutVars>
      </dgm:prSet>
      <dgm:spPr/>
    </dgm:pt>
    <dgm:pt modelId="{F3B2DD02-DE64-4E85-99FE-C55EE255AA96}" type="pres">
      <dgm:prSet presAssocID="{11A6E1AB-0C92-4A86-9F1B-CACEE9382A49}" presName="root" presStyleCnt="0"/>
      <dgm:spPr/>
    </dgm:pt>
    <dgm:pt modelId="{F7A06DBE-2F13-4D6A-A4CF-D47145D43299}" type="pres">
      <dgm:prSet presAssocID="{11A6E1AB-0C92-4A86-9F1B-CACEE9382A49}" presName="rootComposite" presStyleCnt="0"/>
      <dgm:spPr/>
    </dgm:pt>
    <dgm:pt modelId="{D61ED711-0B2F-40EE-90F4-E2F38305D1D5}" type="pres">
      <dgm:prSet presAssocID="{11A6E1AB-0C92-4A86-9F1B-CACEE9382A49}" presName="rootText" presStyleLbl="node1" presStyleIdx="0" presStyleCnt="3" custScaleX="134921"/>
      <dgm:spPr/>
    </dgm:pt>
    <dgm:pt modelId="{DB42B159-1C37-4E56-89D6-7418BFF27B8A}" type="pres">
      <dgm:prSet presAssocID="{11A6E1AB-0C92-4A86-9F1B-CACEE9382A49}" presName="rootConnector" presStyleLbl="node1" presStyleIdx="0" presStyleCnt="3"/>
      <dgm:spPr/>
    </dgm:pt>
    <dgm:pt modelId="{42E96A30-86AA-4D4E-9892-8C617A681F20}" type="pres">
      <dgm:prSet presAssocID="{11A6E1AB-0C92-4A86-9F1B-CACEE9382A49}" presName="childShape" presStyleCnt="0"/>
      <dgm:spPr/>
    </dgm:pt>
    <dgm:pt modelId="{B167DD01-C364-4F12-9362-E9341E9EEAFA}" type="pres">
      <dgm:prSet presAssocID="{139E0A5C-4E95-450F-A491-FA83E9DA793D}" presName="Name13" presStyleLbl="parChTrans1D2" presStyleIdx="0" presStyleCnt="15"/>
      <dgm:spPr/>
    </dgm:pt>
    <dgm:pt modelId="{33E6C113-3187-482D-A6CC-E16286A94BE5}" type="pres">
      <dgm:prSet presAssocID="{987252B6-FA24-4B48-806A-E9729A53116C}" presName="childText" presStyleLbl="bgAcc1" presStyleIdx="0" presStyleCnt="15" custScaleX="166127" custLinFactNeighborX="1016" custLinFactNeighborY="7040">
        <dgm:presLayoutVars>
          <dgm:bulletEnabled val="1"/>
        </dgm:presLayoutVars>
      </dgm:prSet>
      <dgm:spPr/>
    </dgm:pt>
    <dgm:pt modelId="{BFAD4E69-E1D3-4E70-BE4A-75ECA50136AC}" type="pres">
      <dgm:prSet presAssocID="{83591260-5EE9-4475-9C75-94211D3BBF8C}" presName="Name13" presStyleLbl="parChTrans1D2" presStyleIdx="1" presStyleCnt="15"/>
      <dgm:spPr/>
    </dgm:pt>
    <dgm:pt modelId="{68156F94-3B51-4DB3-A012-DDDF5380B768}" type="pres">
      <dgm:prSet presAssocID="{904E91DE-87F3-4789-8B00-E5C24A64046B}" presName="childText" presStyleLbl="bgAcc1" presStyleIdx="1" presStyleCnt="15" custScaleX="162515" custScaleY="49130" custLinFactNeighborX="1680" custLinFactNeighborY="12495">
        <dgm:presLayoutVars>
          <dgm:bulletEnabled val="1"/>
        </dgm:presLayoutVars>
      </dgm:prSet>
      <dgm:spPr/>
    </dgm:pt>
    <dgm:pt modelId="{9A451978-6611-4D73-A0C0-B03C5BFC2576}" type="pres">
      <dgm:prSet presAssocID="{C8C466ED-CF1D-4708-AC9C-59D78223CEC1}" presName="Name13" presStyleLbl="parChTrans1D2" presStyleIdx="2" presStyleCnt="15"/>
      <dgm:spPr/>
    </dgm:pt>
    <dgm:pt modelId="{810DC214-D22F-4BBD-96DC-3C9E148660DE}" type="pres">
      <dgm:prSet presAssocID="{E652242C-8BFF-4827-AD50-C7A9C1623D51}" presName="childText" presStyleLbl="bgAcc1" presStyleIdx="2" presStyleCnt="15" custScaleX="160313" custScaleY="41407" custLinFactNeighborX="1680" custLinFactNeighborY="13383">
        <dgm:presLayoutVars>
          <dgm:bulletEnabled val="1"/>
        </dgm:presLayoutVars>
      </dgm:prSet>
      <dgm:spPr/>
    </dgm:pt>
    <dgm:pt modelId="{EEFA15EF-1191-45CE-B893-6CEFBBD7894E}" type="pres">
      <dgm:prSet presAssocID="{01DC64E0-2FA9-46B8-B920-55551061588E}" presName="Name13" presStyleLbl="parChTrans1D2" presStyleIdx="3" presStyleCnt="15"/>
      <dgm:spPr/>
    </dgm:pt>
    <dgm:pt modelId="{9895B6AB-2AED-4D26-BC66-AC6ACBDBEB00}" type="pres">
      <dgm:prSet presAssocID="{43167693-1BD0-4E12-85E0-0B55169FE225}" presName="childText" presStyleLbl="bgAcc1" presStyleIdx="3" presStyleCnt="15" custScaleX="161801" custScaleY="72668" custLinFactNeighborX="2788" custLinFactNeighborY="12847">
        <dgm:presLayoutVars>
          <dgm:bulletEnabled val="1"/>
        </dgm:presLayoutVars>
      </dgm:prSet>
      <dgm:spPr/>
    </dgm:pt>
    <dgm:pt modelId="{DB960535-8397-414E-8851-806192B8D767}" type="pres">
      <dgm:prSet presAssocID="{B7FBBE53-4666-428C-8B61-AC1A6F608130}" presName="Name13" presStyleLbl="parChTrans1D2" presStyleIdx="4" presStyleCnt="15"/>
      <dgm:spPr/>
    </dgm:pt>
    <dgm:pt modelId="{8F707440-333C-4142-9B3B-F17200C1AF1C}" type="pres">
      <dgm:prSet presAssocID="{A291A5A0-7604-4592-8FFF-FCCCB40655FA}" presName="childText" presStyleLbl="bgAcc1" presStyleIdx="4" presStyleCnt="15" custScaleX="169468" custScaleY="101398" custLinFactNeighborX="573" custLinFactNeighborY="14290">
        <dgm:presLayoutVars>
          <dgm:bulletEnabled val="1"/>
        </dgm:presLayoutVars>
      </dgm:prSet>
      <dgm:spPr/>
    </dgm:pt>
    <dgm:pt modelId="{5BFE9862-AFDE-47BD-A42B-1BF3A4DDFD85}" type="pres">
      <dgm:prSet presAssocID="{56569E7C-4B68-4ECA-88F7-79173C503061}" presName="root" presStyleCnt="0"/>
      <dgm:spPr/>
    </dgm:pt>
    <dgm:pt modelId="{727B24C5-1429-4E04-BFBF-4BF7EA2E72B5}" type="pres">
      <dgm:prSet presAssocID="{56569E7C-4B68-4ECA-88F7-79173C503061}" presName="rootComposite" presStyleCnt="0"/>
      <dgm:spPr/>
    </dgm:pt>
    <dgm:pt modelId="{A5CF05DE-5019-4814-8A73-E6F793B0B08B}" type="pres">
      <dgm:prSet presAssocID="{56569E7C-4B68-4ECA-88F7-79173C503061}" presName="rootText" presStyleLbl="node1" presStyleIdx="1" presStyleCnt="3" custScaleX="134921"/>
      <dgm:spPr/>
    </dgm:pt>
    <dgm:pt modelId="{0E419164-7031-421E-A769-B03DCBDEFE18}" type="pres">
      <dgm:prSet presAssocID="{56569E7C-4B68-4ECA-88F7-79173C503061}" presName="rootConnector" presStyleLbl="node1" presStyleIdx="1" presStyleCnt="3"/>
      <dgm:spPr/>
    </dgm:pt>
    <dgm:pt modelId="{BD57C380-D11E-4680-8165-AFC8D85E926A}" type="pres">
      <dgm:prSet presAssocID="{56569E7C-4B68-4ECA-88F7-79173C503061}" presName="childShape" presStyleCnt="0"/>
      <dgm:spPr/>
    </dgm:pt>
    <dgm:pt modelId="{04401355-83D2-4348-A2AA-CAADC5292975}" type="pres">
      <dgm:prSet presAssocID="{7DD1DDA1-617A-4BF2-A384-00843C459E98}" presName="Name13" presStyleLbl="parChTrans1D2" presStyleIdx="5" presStyleCnt="15"/>
      <dgm:spPr/>
    </dgm:pt>
    <dgm:pt modelId="{4B38DA33-2317-444C-98A3-E0D93E346A34}" type="pres">
      <dgm:prSet presAssocID="{ED0CEC2B-11F0-4DD3-93F8-A854912CC775}" presName="childText" presStyleLbl="bgAcc1" presStyleIdx="5" presStyleCnt="15" custScaleX="165820" custLinFactNeighborX="1440" custLinFactNeighborY="8286">
        <dgm:presLayoutVars>
          <dgm:bulletEnabled val="1"/>
        </dgm:presLayoutVars>
      </dgm:prSet>
      <dgm:spPr/>
    </dgm:pt>
    <dgm:pt modelId="{C5C8DEC6-21B8-4B46-9B5C-2C833C3953EC}" type="pres">
      <dgm:prSet presAssocID="{AF77096C-0A37-4DCB-91A2-9AB5DAABF90C}" presName="Name13" presStyleLbl="parChTrans1D2" presStyleIdx="6" presStyleCnt="15"/>
      <dgm:spPr/>
    </dgm:pt>
    <dgm:pt modelId="{D75D6175-BABD-4CE6-A9D7-CED9F070C6A1}" type="pres">
      <dgm:prSet presAssocID="{16B38755-127F-4886-9812-04F2BF91D488}" presName="childText" presStyleLbl="bgAcc1" presStyleIdx="6" presStyleCnt="15" custScaleX="166826" custScaleY="49130" custLinFactNeighborX="680" custLinFactNeighborY="12495">
        <dgm:presLayoutVars>
          <dgm:bulletEnabled val="1"/>
        </dgm:presLayoutVars>
      </dgm:prSet>
      <dgm:spPr/>
    </dgm:pt>
    <dgm:pt modelId="{C8C2D9D9-FD97-46AC-B46E-2808E4D29FE9}" type="pres">
      <dgm:prSet presAssocID="{826D10FA-D248-4CC8-BF4D-8A8DBCF9E354}" presName="Name13" presStyleLbl="parChTrans1D2" presStyleIdx="7" presStyleCnt="15"/>
      <dgm:spPr/>
    </dgm:pt>
    <dgm:pt modelId="{27E4150D-E3CB-4414-B7F5-06D8436283B8}" type="pres">
      <dgm:prSet presAssocID="{D46BD256-F4D2-4E94-B079-57CF26B13B72}" presName="childText" presStyleLbl="bgAcc1" presStyleIdx="7" presStyleCnt="15" custScaleX="165418" custScaleY="45579" custLinFactNeighborX="2340" custLinFactNeighborY="9211">
        <dgm:presLayoutVars>
          <dgm:bulletEnabled val="1"/>
        </dgm:presLayoutVars>
      </dgm:prSet>
      <dgm:spPr/>
    </dgm:pt>
    <dgm:pt modelId="{EDDF3D54-606C-470E-929F-7566C83EB8FA}" type="pres">
      <dgm:prSet presAssocID="{3C3ACFAC-CC06-43F5-8FE9-B5ABA342CD8B}" presName="Name13" presStyleLbl="parChTrans1D2" presStyleIdx="8" presStyleCnt="15"/>
      <dgm:spPr/>
    </dgm:pt>
    <dgm:pt modelId="{A281D257-40F4-442A-8E1A-64E91A3FE336}" type="pres">
      <dgm:prSet presAssocID="{EDAAB7D5-4C0C-45F4-953A-2E38C5373E8D}" presName="childText" presStyleLbl="bgAcc1" presStyleIdx="8" presStyleCnt="15" custScaleX="166972" custScaleY="73798" custLinFactNeighborX="3846" custLinFactNeighborY="6844">
        <dgm:presLayoutVars>
          <dgm:bulletEnabled val="1"/>
        </dgm:presLayoutVars>
      </dgm:prSet>
      <dgm:spPr/>
    </dgm:pt>
    <dgm:pt modelId="{B8042ED4-1C7F-4431-8B5B-4927DC7441CF}" type="pres">
      <dgm:prSet presAssocID="{01E6026A-F162-4816-B39A-BE5BE7D26516}" presName="Name13" presStyleLbl="parChTrans1D2" presStyleIdx="9" presStyleCnt="15"/>
      <dgm:spPr/>
    </dgm:pt>
    <dgm:pt modelId="{D23A6A3E-DD6E-4452-8D08-BF074872DCE5}" type="pres">
      <dgm:prSet presAssocID="{A2C9B485-762D-4A9D-87DF-E6328E6E12F8}" presName="childText" presStyleLbl="bgAcc1" presStyleIdx="9" presStyleCnt="15" custScaleX="165660" custScaleY="96500" custLinFactNeighborX="-587" custLinFactNeighborY="8988">
        <dgm:presLayoutVars>
          <dgm:bulletEnabled val="1"/>
        </dgm:presLayoutVars>
      </dgm:prSet>
      <dgm:spPr/>
    </dgm:pt>
    <dgm:pt modelId="{A7136FAD-BEBF-4C4A-B144-940057C6865B}" type="pres">
      <dgm:prSet presAssocID="{8A48DC75-DA36-4745-9E8F-1519FEF3A736}" presName="root" presStyleCnt="0"/>
      <dgm:spPr/>
    </dgm:pt>
    <dgm:pt modelId="{3A3C8BCC-4927-44FC-8B2F-7E706EEE2452}" type="pres">
      <dgm:prSet presAssocID="{8A48DC75-DA36-4745-9E8F-1519FEF3A736}" presName="rootComposite" presStyleCnt="0"/>
      <dgm:spPr/>
    </dgm:pt>
    <dgm:pt modelId="{E2BD3D07-731B-40B0-B9FC-279B57B5348C}" type="pres">
      <dgm:prSet presAssocID="{8A48DC75-DA36-4745-9E8F-1519FEF3A736}" presName="rootText" presStyleLbl="node1" presStyleIdx="2" presStyleCnt="3" custScaleX="134921"/>
      <dgm:spPr/>
    </dgm:pt>
    <dgm:pt modelId="{79F0792A-DB79-4CF7-B901-B4FE05330199}" type="pres">
      <dgm:prSet presAssocID="{8A48DC75-DA36-4745-9E8F-1519FEF3A736}" presName="rootConnector" presStyleLbl="node1" presStyleIdx="2" presStyleCnt="3"/>
      <dgm:spPr/>
    </dgm:pt>
    <dgm:pt modelId="{D2F922D4-7143-4D74-A94C-18BFC297D243}" type="pres">
      <dgm:prSet presAssocID="{8A48DC75-DA36-4745-9E8F-1519FEF3A736}" presName="childShape" presStyleCnt="0"/>
      <dgm:spPr/>
    </dgm:pt>
    <dgm:pt modelId="{C40B18BD-3A97-4BE3-A5C4-0F35E4D3494B}" type="pres">
      <dgm:prSet presAssocID="{520521AE-759B-43A4-875D-D1F6041A12EB}" presName="Name13" presStyleLbl="parChTrans1D2" presStyleIdx="10" presStyleCnt="15"/>
      <dgm:spPr/>
    </dgm:pt>
    <dgm:pt modelId="{BC93BABE-83D3-453D-866F-5473AF667FE3}" type="pres">
      <dgm:prSet presAssocID="{D308B3F3-43CB-48AF-972C-7A9079C6D9AD}" presName="childText" presStyleLbl="bgAcc1" presStyleIdx="10" presStyleCnt="15" custScaleX="174006" custScaleY="95434" custLinFactNeighborX="2153" custLinFactNeighborY="11158">
        <dgm:presLayoutVars>
          <dgm:bulletEnabled val="1"/>
        </dgm:presLayoutVars>
      </dgm:prSet>
      <dgm:spPr/>
    </dgm:pt>
    <dgm:pt modelId="{4BE785B1-79DE-423C-B3A7-8598DEB76CE4}" type="pres">
      <dgm:prSet presAssocID="{810A905F-019F-43C2-B15F-8E1F18425741}" presName="Name13" presStyleLbl="parChTrans1D2" presStyleIdx="11" presStyleCnt="15"/>
      <dgm:spPr/>
    </dgm:pt>
    <dgm:pt modelId="{EB6ABA43-C124-4C64-9545-D2AA925DB304}" type="pres">
      <dgm:prSet presAssocID="{AACA6778-3A55-4EA1-BF05-F63AB8D96CF2}" presName="childText" presStyleLbl="bgAcc1" presStyleIdx="11" presStyleCnt="15" custScaleX="172069" custScaleY="49725" custLinFactNeighborX="3399" custLinFactNeighborY="16668">
        <dgm:presLayoutVars>
          <dgm:bulletEnabled val="1"/>
        </dgm:presLayoutVars>
      </dgm:prSet>
      <dgm:spPr/>
    </dgm:pt>
    <dgm:pt modelId="{87B053DD-361B-41AE-AE1F-51BB326100FB}" type="pres">
      <dgm:prSet presAssocID="{9B13AAB7-7FF0-4497-885C-8F03E940F486}" presName="Name13" presStyleLbl="parChTrans1D2" presStyleIdx="12" presStyleCnt="15"/>
      <dgm:spPr/>
    </dgm:pt>
    <dgm:pt modelId="{5A894A4F-31B8-4875-AD9B-A3C80A42341F}" type="pres">
      <dgm:prSet presAssocID="{1C9D03FA-F45E-4EF4-A17D-293151F4F6D6}" presName="childText" presStyleLbl="bgAcc1" presStyleIdx="12" presStyleCnt="15" custScaleX="175199" custScaleY="75626" custLinFactNeighborX="221" custLinFactNeighborY="83554">
        <dgm:presLayoutVars>
          <dgm:bulletEnabled val="1"/>
        </dgm:presLayoutVars>
      </dgm:prSet>
      <dgm:spPr/>
    </dgm:pt>
    <dgm:pt modelId="{231FB836-0391-4FED-8019-8335D52AEF04}" type="pres">
      <dgm:prSet presAssocID="{C08DAA7B-33C5-44D2-A5C7-E0F868AFBC94}" presName="Name13" presStyleLbl="parChTrans1D2" presStyleIdx="13" presStyleCnt="15"/>
      <dgm:spPr/>
    </dgm:pt>
    <dgm:pt modelId="{3A82F454-7B59-479A-985C-6781DDE9F43F}" type="pres">
      <dgm:prSet presAssocID="{541A6075-F6F4-417C-B957-2075AAD72D8E}" presName="childText" presStyleLbl="bgAcc1" presStyleIdx="13" presStyleCnt="15" custScaleX="173854" custScaleY="42420" custLinFactNeighborX="221" custLinFactNeighborY="-86526">
        <dgm:presLayoutVars>
          <dgm:bulletEnabled val="1"/>
        </dgm:presLayoutVars>
      </dgm:prSet>
      <dgm:spPr/>
    </dgm:pt>
    <dgm:pt modelId="{9CDD89B1-AE7D-4463-ADC9-68C6CAB12723}" type="pres">
      <dgm:prSet presAssocID="{A230A982-E47E-4D41-9DEB-3A6AE9AC81D8}" presName="Name13" presStyleLbl="parChTrans1D2" presStyleIdx="14" presStyleCnt="15"/>
      <dgm:spPr/>
    </dgm:pt>
    <dgm:pt modelId="{C82EC9BA-B6B1-4844-BC4D-72893994A737}" type="pres">
      <dgm:prSet presAssocID="{6D818EBF-6BA3-4021-86D6-A9CBB7A1361B}" presName="childText" presStyleLbl="bgAcc1" presStyleIdx="14" presStyleCnt="15" custScaleX="182437" custScaleY="100023" custLinFactNeighborX="40" custLinFactNeighborY="14290">
        <dgm:presLayoutVars>
          <dgm:bulletEnabled val="1"/>
        </dgm:presLayoutVars>
      </dgm:prSet>
      <dgm:spPr/>
    </dgm:pt>
  </dgm:ptLst>
  <dgm:cxnLst>
    <dgm:cxn modelId="{1EC81C04-F195-4E8E-BCC9-5E9D8E03C201}" type="presOf" srcId="{A230A982-E47E-4D41-9DEB-3A6AE9AC81D8}" destId="{9CDD89B1-AE7D-4463-ADC9-68C6CAB12723}" srcOrd="0" destOrd="0" presId="urn:microsoft.com/office/officeart/2005/8/layout/hierarchy3"/>
    <dgm:cxn modelId="{408D4808-D5AA-4852-8935-CDBB9F74C0DA}" srcId="{11A6E1AB-0C92-4A86-9F1B-CACEE9382A49}" destId="{A291A5A0-7604-4592-8FFF-FCCCB40655FA}" srcOrd="4" destOrd="0" parTransId="{B7FBBE53-4666-428C-8B61-AC1A6F608130}" sibTransId="{FE131E3C-3CE6-47B7-B209-DCF743BCCC9E}"/>
    <dgm:cxn modelId="{0F444D0B-A664-4BA6-AB9F-F41CD8FCE5E6}" type="presOf" srcId="{541A6075-F6F4-417C-B957-2075AAD72D8E}" destId="{3A82F454-7B59-479A-985C-6781DDE9F43F}" srcOrd="0" destOrd="0" presId="urn:microsoft.com/office/officeart/2005/8/layout/hierarchy3"/>
    <dgm:cxn modelId="{3AF5D60D-A71D-4483-BAD5-958FF2F3348E}" type="presOf" srcId="{11A6E1AB-0C92-4A86-9F1B-CACEE9382A49}" destId="{D61ED711-0B2F-40EE-90F4-E2F38305D1D5}" srcOrd="0" destOrd="0" presId="urn:microsoft.com/office/officeart/2005/8/layout/hierarchy3"/>
    <dgm:cxn modelId="{CDB5980F-1570-4E6E-9F5C-8D604706885A}" type="presOf" srcId="{01DC64E0-2FA9-46B8-B920-55551061588E}" destId="{EEFA15EF-1191-45CE-B893-6CEFBBD7894E}" srcOrd="0" destOrd="0" presId="urn:microsoft.com/office/officeart/2005/8/layout/hierarchy3"/>
    <dgm:cxn modelId="{B74BA511-E082-4024-A3D7-30F8BFDB5755}" srcId="{11A6E1AB-0C92-4A86-9F1B-CACEE9382A49}" destId="{E652242C-8BFF-4827-AD50-C7A9C1623D51}" srcOrd="2" destOrd="0" parTransId="{C8C466ED-CF1D-4708-AC9C-59D78223CEC1}" sibTransId="{394E30BF-A5A7-4AB2-8773-DAAC8E6FB389}"/>
    <dgm:cxn modelId="{0ED4D312-2A1D-48A5-92D1-678045E7820E}" type="presOf" srcId="{D46BD256-F4D2-4E94-B079-57CF26B13B72}" destId="{27E4150D-E3CB-4414-B7F5-06D8436283B8}" srcOrd="0" destOrd="0" presId="urn:microsoft.com/office/officeart/2005/8/layout/hierarchy3"/>
    <dgm:cxn modelId="{B8FC781C-906D-42A2-90DE-96353A140A2F}" type="presOf" srcId="{AF77096C-0A37-4DCB-91A2-9AB5DAABF90C}" destId="{C5C8DEC6-21B8-4B46-9B5C-2C833C3953EC}" srcOrd="0" destOrd="0" presId="urn:microsoft.com/office/officeart/2005/8/layout/hierarchy3"/>
    <dgm:cxn modelId="{6B0BDC1F-E3E1-4CB0-99F2-F86DF39FBA18}" type="presOf" srcId="{16B38755-127F-4886-9812-04F2BF91D488}" destId="{D75D6175-BABD-4CE6-A9D7-CED9F070C6A1}" srcOrd="0" destOrd="0" presId="urn:microsoft.com/office/officeart/2005/8/layout/hierarchy3"/>
    <dgm:cxn modelId="{F36FFA2B-0F5B-4954-ABF8-5C8253E72C49}" type="presOf" srcId="{B7FBBE53-4666-428C-8B61-AC1A6F608130}" destId="{DB960535-8397-414E-8851-806192B8D767}" srcOrd="0" destOrd="0" presId="urn:microsoft.com/office/officeart/2005/8/layout/hierarchy3"/>
    <dgm:cxn modelId="{97797933-EAE7-47FB-8ABB-3619FD880A89}" type="presOf" srcId="{A2C9B485-762D-4A9D-87DF-E6328E6E12F8}" destId="{D23A6A3E-DD6E-4452-8D08-BF074872DCE5}" srcOrd="0" destOrd="0" presId="urn:microsoft.com/office/officeart/2005/8/layout/hierarchy3"/>
    <dgm:cxn modelId="{A2419F37-5EC2-4F31-BCCF-C7E49266C46C}" type="presOf" srcId="{56569E7C-4B68-4ECA-88F7-79173C503061}" destId="{0E419164-7031-421E-A769-B03DCBDEFE18}" srcOrd="1" destOrd="0" presId="urn:microsoft.com/office/officeart/2005/8/layout/hierarchy3"/>
    <dgm:cxn modelId="{A13E003C-0364-4E4F-A28C-138E7740EECA}" srcId="{56569E7C-4B68-4ECA-88F7-79173C503061}" destId="{D46BD256-F4D2-4E94-B079-57CF26B13B72}" srcOrd="2" destOrd="0" parTransId="{826D10FA-D248-4CC8-BF4D-8A8DBCF9E354}" sibTransId="{BB23DD89-7A1D-4D51-8AAF-1E1DE0ECB916}"/>
    <dgm:cxn modelId="{8B92E63C-F0E5-4464-8587-491C5851D372}" srcId="{56569E7C-4B68-4ECA-88F7-79173C503061}" destId="{16B38755-127F-4886-9812-04F2BF91D488}" srcOrd="1" destOrd="0" parTransId="{AF77096C-0A37-4DCB-91A2-9AB5DAABF90C}" sibTransId="{FF9B9A9A-124C-4665-AC3D-255FDD114BD3}"/>
    <dgm:cxn modelId="{6CC94E3E-79C7-49E2-BFDC-F12F66025337}" srcId="{56569E7C-4B68-4ECA-88F7-79173C503061}" destId="{A2C9B485-762D-4A9D-87DF-E6328E6E12F8}" srcOrd="4" destOrd="0" parTransId="{01E6026A-F162-4816-B39A-BE5BE7D26516}" sibTransId="{656907A6-80F8-4CC2-A7B5-885B4E34DED8}"/>
    <dgm:cxn modelId="{9A5CEF40-88FA-4440-8CD2-C4E79DDA3C25}" type="presOf" srcId="{6D818EBF-6BA3-4021-86D6-A9CBB7A1361B}" destId="{C82EC9BA-B6B1-4844-BC4D-72893994A737}" srcOrd="0" destOrd="0" presId="urn:microsoft.com/office/officeart/2005/8/layout/hierarchy3"/>
    <dgm:cxn modelId="{76621B5D-3B03-446C-AA62-0DE456042026}" type="presOf" srcId="{520521AE-759B-43A4-875D-D1F6041A12EB}" destId="{C40B18BD-3A97-4BE3-A5C4-0F35E4D3494B}" srcOrd="0" destOrd="0" presId="urn:microsoft.com/office/officeart/2005/8/layout/hierarchy3"/>
    <dgm:cxn modelId="{08E6785D-62C3-4243-83B4-111F5467F13D}" type="presOf" srcId="{139E0A5C-4E95-450F-A491-FA83E9DA793D}" destId="{B167DD01-C364-4F12-9362-E9341E9EEAFA}" srcOrd="0" destOrd="0" presId="urn:microsoft.com/office/officeart/2005/8/layout/hierarchy3"/>
    <dgm:cxn modelId="{E811195F-5C62-461A-B5F2-7A08BF923149}" srcId="{8A48DC75-DA36-4745-9E8F-1519FEF3A736}" destId="{6D818EBF-6BA3-4021-86D6-A9CBB7A1361B}" srcOrd="4" destOrd="0" parTransId="{A230A982-E47E-4D41-9DEB-3A6AE9AC81D8}" sibTransId="{1B868BB4-3907-4121-A243-9CA110935A4B}"/>
    <dgm:cxn modelId="{F8A37B42-A844-40FD-809D-C36135A8C9E6}" srcId="{56569E7C-4B68-4ECA-88F7-79173C503061}" destId="{ED0CEC2B-11F0-4DD3-93F8-A854912CC775}" srcOrd="0" destOrd="0" parTransId="{7DD1DDA1-617A-4BF2-A384-00843C459E98}" sibTransId="{0F3A652A-C65B-49C7-B6CD-841D2E19F893}"/>
    <dgm:cxn modelId="{C9252863-36D6-484C-BD81-04A88640147D}" type="presOf" srcId="{01E6026A-F162-4816-B39A-BE5BE7D26516}" destId="{B8042ED4-1C7F-4431-8B5B-4927DC7441CF}" srcOrd="0" destOrd="0" presId="urn:microsoft.com/office/officeart/2005/8/layout/hierarchy3"/>
    <dgm:cxn modelId="{7C3ED24A-1B35-45B1-A219-A3F6838A4E92}" type="presOf" srcId="{8A48DC75-DA36-4745-9E8F-1519FEF3A736}" destId="{79F0792A-DB79-4CF7-B901-B4FE05330199}" srcOrd="1" destOrd="0" presId="urn:microsoft.com/office/officeart/2005/8/layout/hierarchy3"/>
    <dgm:cxn modelId="{9555586D-DBD4-45D7-8237-54F6C6141D52}" type="presOf" srcId="{8A48DC75-DA36-4745-9E8F-1519FEF3A736}" destId="{E2BD3D07-731B-40B0-B9FC-279B57B5348C}" srcOrd="0" destOrd="0" presId="urn:microsoft.com/office/officeart/2005/8/layout/hierarchy3"/>
    <dgm:cxn modelId="{95355154-9636-4030-A7B2-4E035DE20755}" type="presOf" srcId="{A291A5A0-7604-4592-8FFF-FCCCB40655FA}" destId="{8F707440-333C-4142-9B3B-F17200C1AF1C}" srcOrd="0" destOrd="0" presId="urn:microsoft.com/office/officeart/2005/8/layout/hierarchy3"/>
    <dgm:cxn modelId="{16759C55-5947-4FFD-A9CF-3C63EAC4247C}" type="presOf" srcId="{C8C466ED-CF1D-4708-AC9C-59D78223CEC1}" destId="{9A451978-6611-4D73-A0C0-B03C5BFC2576}" srcOrd="0" destOrd="0" presId="urn:microsoft.com/office/officeart/2005/8/layout/hierarchy3"/>
    <dgm:cxn modelId="{8FE54C77-2462-4CE5-82B7-714FD6C1D879}" type="presOf" srcId="{EDAAB7D5-4C0C-45F4-953A-2E38C5373E8D}" destId="{A281D257-40F4-442A-8E1A-64E91A3FE336}" srcOrd="0" destOrd="0" presId="urn:microsoft.com/office/officeart/2005/8/layout/hierarchy3"/>
    <dgm:cxn modelId="{34F2F559-17C9-43E2-970F-0DD822D52FE4}" srcId="{8A48DC75-DA36-4745-9E8F-1519FEF3A736}" destId="{541A6075-F6F4-417C-B957-2075AAD72D8E}" srcOrd="3" destOrd="0" parTransId="{C08DAA7B-33C5-44D2-A5C7-E0F868AFBC94}" sibTransId="{C413CC17-D422-4420-8170-D33271FCC95D}"/>
    <dgm:cxn modelId="{EDE2B689-0EA4-4CC7-B763-53BD08B4C74C}" type="presOf" srcId="{904E91DE-87F3-4789-8B00-E5C24A64046B}" destId="{68156F94-3B51-4DB3-A012-DDDF5380B768}" srcOrd="0" destOrd="0" presId="urn:microsoft.com/office/officeart/2005/8/layout/hierarchy3"/>
    <dgm:cxn modelId="{1350518A-4966-4E61-B013-67D9F3A1C2E6}" type="presOf" srcId="{810A905F-019F-43C2-B15F-8E1F18425741}" destId="{4BE785B1-79DE-423C-B3A7-8598DEB76CE4}" srcOrd="0" destOrd="0" presId="urn:microsoft.com/office/officeart/2005/8/layout/hierarchy3"/>
    <dgm:cxn modelId="{98131B97-4919-42B6-9CD3-10DC25FA4A50}" type="presOf" srcId="{8E6BBEB0-3286-40E5-8991-5E39F3A54D3B}" destId="{E0D77D3A-A222-4F22-AE4D-6421EF005DEC}" srcOrd="0" destOrd="0" presId="urn:microsoft.com/office/officeart/2005/8/layout/hierarchy3"/>
    <dgm:cxn modelId="{266B4798-FA82-47EC-B9B3-7BECDC405327}" srcId="{8E6BBEB0-3286-40E5-8991-5E39F3A54D3B}" destId="{8A48DC75-DA36-4745-9E8F-1519FEF3A736}" srcOrd="2" destOrd="0" parTransId="{38228DF8-1BA4-4F81-A9F0-FC5607F42C8C}" sibTransId="{219D64E9-AAA0-42F2-BB03-D447C4D5DD3F}"/>
    <dgm:cxn modelId="{A9C2489C-40BB-454D-BCF0-5A5195EC6C09}" srcId="{11A6E1AB-0C92-4A86-9F1B-CACEE9382A49}" destId="{43167693-1BD0-4E12-85E0-0B55169FE225}" srcOrd="3" destOrd="0" parTransId="{01DC64E0-2FA9-46B8-B920-55551061588E}" sibTransId="{D6A2A194-ED26-4492-BCB1-20471ABE054D}"/>
    <dgm:cxn modelId="{03D6299E-D3FE-4833-915F-AE4AF714B215}" srcId="{11A6E1AB-0C92-4A86-9F1B-CACEE9382A49}" destId="{987252B6-FA24-4B48-806A-E9729A53116C}" srcOrd="0" destOrd="0" parTransId="{139E0A5C-4E95-450F-A491-FA83E9DA793D}" sibTransId="{4696C600-CC19-4CF7-A0CF-447A37A51C7C}"/>
    <dgm:cxn modelId="{AA0276A0-BC14-4B65-B738-DF50341D019E}" srcId="{56569E7C-4B68-4ECA-88F7-79173C503061}" destId="{EDAAB7D5-4C0C-45F4-953A-2E38C5373E8D}" srcOrd="3" destOrd="0" parTransId="{3C3ACFAC-CC06-43F5-8FE9-B5ABA342CD8B}" sibTransId="{E415E7D8-26AB-405C-85D3-E1A952FA1FB7}"/>
    <dgm:cxn modelId="{BB3B36AB-1AAA-412D-886D-7684A11CD433}" srcId="{11A6E1AB-0C92-4A86-9F1B-CACEE9382A49}" destId="{904E91DE-87F3-4789-8B00-E5C24A64046B}" srcOrd="1" destOrd="0" parTransId="{83591260-5EE9-4475-9C75-94211D3BBF8C}" sibTransId="{6DC72173-200E-4FB6-AB83-704903260979}"/>
    <dgm:cxn modelId="{5B1A3DAC-8E68-4C90-8B3C-2BAADAD439FC}" type="presOf" srcId="{E652242C-8BFF-4827-AD50-C7A9C1623D51}" destId="{810DC214-D22F-4BBD-96DC-3C9E148660DE}" srcOrd="0" destOrd="0" presId="urn:microsoft.com/office/officeart/2005/8/layout/hierarchy3"/>
    <dgm:cxn modelId="{BF5043AD-D144-4A2A-AB50-BFECB754F220}" type="presOf" srcId="{3C3ACFAC-CC06-43F5-8FE9-B5ABA342CD8B}" destId="{EDDF3D54-606C-470E-929F-7566C83EB8FA}" srcOrd="0" destOrd="0" presId="urn:microsoft.com/office/officeart/2005/8/layout/hierarchy3"/>
    <dgm:cxn modelId="{D84E77C0-EDE6-449E-A991-E379519A75CC}" type="presOf" srcId="{43167693-1BD0-4E12-85E0-0B55169FE225}" destId="{9895B6AB-2AED-4D26-BC66-AC6ACBDBEB00}" srcOrd="0" destOrd="0" presId="urn:microsoft.com/office/officeart/2005/8/layout/hierarchy3"/>
    <dgm:cxn modelId="{4DC623C6-45C9-45D2-9DAA-4F932D4FD534}" type="presOf" srcId="{56569E7C-4B68-4ECA-88F7-79173C503061}" destId="{A5CF05DE-5019-4814-8A73-E6F793B0B08B}" srcOrd="0" destOrd="0" presId="urn:microsoft.com/office/officeart/2005/8/layout/hierarchy3"/>
    <dgm:cxn modelId="{CBF3BECB-F3F4-4C9A-A664-77F933F20738}" type="presOf" srcId="{D308B3F3-43CB-48AF-972C-7A9079C6D9AD}" destId="{BC93BABE-83D3-453D-866F-5473AF667FE3}" srcOrd="0" destOrd="0" presId="urn:microsoft.com/office/officeart/2005/8/layout/hierarchy3"/>
    <dgm:cxn modelId="{E066F7D3-AAC4-4728-A844-2590DB962C56}" type="presOf" srcId="{ED0CEC2B-11F0-4DD3-93F8-A854912CC775}" destId="{4B38DA33-2317-444C-98A3-E0D93E346A34}" srcOrd="0" destOrd="0" presId="urn:microsoft.com/office/officeart/2005/8/layout/hierarchy3"/>
    <dgm:cxn modelId="{3641E1D7-4122-42BB-87B2-B853781837DA}" type="presOf" srcId="{9B13AAB7-7FF0-4497-885C-8F03E940F486}" destId="{87B053DD-361B-41AE-AE1F-51BB326100FB}" srcOrd="0" destOrd="0" presId="urn:microsoft.com/office/officeart/2005/8/layout/hierarchy3"/>
    <dgm:cxn modelId="{9C1EDADF-DD91-46C8-91EE-8AEF4A96CDB4}" type="presOf" srcId="{C08DAA7B-33C5-44D2-A5C7-E0F868AFBC94}" destId="{231FB836-0391-4FED-8019-8335D52AEF04}" srcOrd="0" destOrd="0" presId="urn:microsoft.com/office/officeart/2005/8/layout/hierarchy3"/>
    <dgm:cxn modelId="{62F387E1-4374-45A0-BAA3-A51ACC14CFF6}" srcId="{8A48DC75-DA36-4745-9E8F-1519FEF3A736}" destId="{1C9D03FA-F45E-4EF4-A17D-293151F4F6D6}" srcOrd="2" destOrd="0" parTransId="{9B13AAB7-7FF0-4497-885C-8F03E940F486}" sibTransId="{95797651-0504-413A-B3C0-B8FF9A3D88CF}"/>
    <dgm:cxn modelId="{439BA5E2-2EC9-4B79-AFAF-CE728A1C9FEC}" srcId="{8A48DC75-DA36-4745-9E8F-1519FEF3A736}" destId="{AACA6778-3A55-4EA1-BF05-F63AB8D96CF2}" srcOrd="1" destOrd="0" parTransId="{810A905F-019F-43C2-B15F-8E1F18425741}" sibTransId="{59310D7D-4B47-4DF6-B24A-C5288B733F33}"/>
    <dgm:cxn modelId="{5B2BFCE4-4101-4597-A8FB-3BA349D777EB}" type="presOf" srcId="{11A6E1AB-0C92-4A86-9F1B-CACEE9382A49}" destId="{DB42B159-1C37-4E56-89D6-7418BFF27B8A}" srcOrd="1" destOrd="0" presId="urn:microsoft.com/office/officeart/2005/8/layout/hierarchy3"/>
    <dgm:cxn modelId="{470E03E6-CC58-4D20-896B-7A5A84501801}" srcId="{8A48DC75-DA36-4745-9E8F-1519FEF3A736}" destId="{D308B3F3-43CB-48AF-972C-7A9079C6D9AD}" srcOrd="0" destOrd="0" parTransId="{520521AE-759B-43A4-875D-D1F6041A12EB}" sibTransId="{40151E13-2AB9-484F-8503-AE6C5EDB9F09}"/>
    <dgm:cxn modelId="{24B2DBE9-C485-4C26-9135-5A58FE8E6DC9}" type="presOf" srcId="{987252B6-FA24-4B48-806A-E9729A53116C}" destId="{33E6C113-3187-482D-A6CC-E16286A94BE5}" srcOrd="0" destOrd="0" presId="urn:microsoft.com/office/officeart/2005/8/layout/hierarchy3"/>
    <dgm:cxn modelId="{C04EBAF4-B384-47F6-A06A-D988127216D8}" srcId="{8E6BBEB0-3286-40E5-8991-5E39F3A54D3B}" destId="{11A6E1AB-0C92-4A86-9F1B-CACEE9382A49}" srcOrd="0" destOrd="0" parTransId="{8A2B6274-AFB0-4C53-A90A-8D89A7F89585}" sibTransId="{76B00815-842B-4736-A447-45371B8183BA}"/>
    <dgm:cxn modelId="{74DA4FFA-7149-475C-8F3F-9B6260C07823}" type="presOf" srcId="{7DD1DDA1-617A-4BF2-A384-00843C459E98}" destId="{04401355-83D2-4348-A2AA-CAADC5292975}" srcOrd="0" destOrd="0" presId="urn:microsoft.com/office/officeart/2005/8/layout/hierarchy3"/>
    <dgm:cxn modelId="{36609CFA-832D-4DB1-BEEB-F073514D9B6A}" type="presOf" srcId="{83591260-5EE9-4475-9C75-94211D3BBF8C}" destId="{BFAD4E69-E1D3-4E70-BE4A-75ECA50136AC}" srcOrd="0" destOrd="0" presId="urn:microsoft.com/office/officeart/2005/8/layout/hierarchy3"/>
    <dgm:cxn modelId="{BA97F3FA-E1AD-4D32-9A89-C31E6AE55B26}" type="presOf" srcId="{AACA6778-3A55-4EA1-BF05-F63AB8D96CF2}" destId="{EB6ABA43-C124-4C64-9545-D2AA925DB304}" srcOrd="0" destOrd="0" presId="urn:microsoft.com/office/officeart/2005/8/layout/hierarchy3"/>
    <dgm:cxn modelId="{6A7A10FB-9144-43B1-A45B-10BBE4BDCE2F}" srcId="{8E6BBEB0-3286-40E5-8991-5E39F3A54D3B}" destId="{56569E7C-4B68-4ECA-88F7-79173C503061}" srcOrd="1" destOrd="0" parTransId="{267BB0CF-218D-46CB-870A-1B4675C127AE}" sibTransId="{0615FEB4-3B42-49BC-B5EA-36CDE45984FE}"/>
    <dgm:cxn modelId="{F78E6CFB-82A7-4BF0-9C5B-5CD73D96AE35}" type="presOf" srcId="{1C9D03FA-F45E-4EF4-A17D-293151F4F6D6}" destId="{5A894A4F-31B8-4875-AD9B-A3C80A42341F}" srcOrd="0" destOrd="0" presId="urn:microsoft.com/office/officeart/2005/8/layout/hierarchy3"/>
    <dgm:cxn modelId="{149C20FC-644C-454E-8640-9D0CE8D8ED62}" type="presOf" srcId="{826D10FA-D248-4CC8-BF4D-8A8DBCF9E354}" destId="{C8C2D9D9-FD97-46AC-B46E-2808E4D29FE9}" srcOrd="0" destOrd="0" presId="urn:microsoft.com/office/officeart/2005/8/layout/hierarchy3"/>
    <dgm:cxn modelId="{D95C4E98-A3F3-4950-AA45-C9438541BEB5}" type="presParOf" srcId="{E0D77D3A-A222-4F22-AE4D-6421EF005DEC}" destId="{F3B2DD02-DE64-4E85-99FE-C55EE255AA96}" srcOrd="0" destOrd="0" presId="urn:microsoft.com/office/officeart/2005/8/layout/hierarchy3"/>
    <dgm:cxn modelId="{CD555985-7209-4D35-9438-D145974DE29A}" type="presParOf" srcId="{F3B2DD02-DE64-4E85-99FE-C55EE255AA96}" destId="{F7A06DBE-2F13-4D6A-A4CF-D47145D43299}" srcOrd="0" destOrd="0" presId="urn:microsoft.com/office/officeart/2005/8/layout/hierarchy3"/>
    <dgm:cxn modelId="{DFD23E6F-28E2-4618-91FA-17E555B0B6BA}" type="presParOf" srcId="{F7A06DBE-2F13-4D6A-A4CF-D47145D43299}" destId="{D61ED711-0B2F-40EE-90F4-E2F38305D1D5}" srcOrd="0" destOrd="0" presId="urn:microsoft.com/office/officeart/2005/8/layout/hierarchy3"/>
    <dgm:cxn modelId="{E1D639ED-D4C5-4916-931B-598B89DB8F4B}" type="presParOf" srcId="{F7A06DBE-2F13-4D6A-A4CF-D47145D43299}" destId="{DB42B159-1C37-4E56-89D6-7418BFF27B8A}" srcOrd="1" destOrd="0" presId="urn:microsoft.com/office/officeart/2005/8/layout/hierarchy3"/>
    <dgm:cxn modelId="{61F78604-42F3-415A-8F44-EEB3F1CD6FE2}" type="presParOf" srcId="{F3B2DD02-DE64-4E85-99FE-C55EE255AA96}" destId="{42E96A30-86AA-4D4E-9892-8C617A681F20}" srcOrd="1" destOrd="0" presId="urn:microsoft.com/office/officeart/2005/8/layout/hierarchy3"/>
    <dgm:cxn modelId="{F6F833EB-EA1D-421D-A12D-0CAF08F54827}" type="presParOf" srcId="{42E96A30-86AA-4D4E-9892-8C617A681F20}" destId="{B167DD01-C364-4F12-9362-E9341E9EEAFA}" srcOrd="0" destOrd="0" presId="urn:microsoft.com/office/officeart/2005/8/layout/hierarchy3"/>
    <dgm:cxn modelId="{D911AF20-ABE9-407F-8272-1F9B6FE59310}" type="presParOf" srcId="{42E96A30-86AA-4D4E-9892-8C617A681F20}" destId="{33E6C113-3187-482D-A6CC-E16286A94BE5}" srcOrd="1" destOrd="0" presId="urn:microsoft.com/office/officeart/2005/8/layout/hierarchy3"/>
    <dgm:cxn modelId="{1517F2AE-DB43-4548-A80D-39B52C3D6270}" type="presParOf" srcId="{42E96A30-86AA-4D4E-9892-8C617A681F20}" destId="{BFAD4E69-E1D3-4E70-BE4A-75ECA50136AC}" srcOrd="2" destOrd="0" presId="urn:microsoft.com/office/officeart/2005/8/layout/hierarchy3"/>
    <dgm:cxn modelId="{1F7A4E87-4566-4EDD-B41A-018B758A9FB4}" type="presParOf" srcId="{42E96A30-86AA-4D4E-9892-8C617A681F20}" destId="{68156F94-3B51-4DB3-A012-DDDF5380B768}" srcOrd="3" destOrd="0" presId="urn:microsoft.com/office/officeart/2005/8/layout/hierarchy3"/>
    <dgm:cxn modelId="{FCEFD7C5-B7E7-4A4C-94BA-5F97C812F428}" type="presParOf" srcId="{42E96A30-86AA-4D4E-9892-8C617A681F20}" destId="{9A451978-6611-4D73-A0C0-B03C5BFC2576}" srcOrd="4" destOrd="0" presId="urn:microsoft.com/office/officeart/2005/8/layout/hierarchy3"/>
    <dgm:cxn modelId="{04B94481-556E-4C63-96E4-DA74D42EF6A7}" type="presParOf" srcId="{42E96A30-86AA-4D4E-9892-8C617A681F20}" destId="{810DC214-D22F-4BBD-96DC-3C9E148660DE}" srcOrd="5" destOrd="0" presId="urn:microsoft.com/office/officeart/2005/8/layout/hierarchy3"/>
    <dgm:cxn modelId="{D7CF3AD7-4592-490D-80E7-03612B9C8901}" type="presParOf" srcId="{42E96A30-86AA-4D4E-9892-8C617A681F20}" destId="{EEFA15EF-1191-45CE-B893-6CEFBBD7894E}" srcOrd="6" destOrd="0" presId="urn:microsoft.com/office/officeart/2005/8/layout/hierarchy3"/>
    <dgm:cxn modelId="{DEB0D1A0-FE2A-48A0-8324-9A1DBFB042C0}" type="presParOf" srcId="{42E96A30-86AA-4D4E-9892-8C617A681F20}" destId="{9895B6AB-2AED-4D26-BC66-AC6ACBDBEB00}" srcOrd="7" destOrd="0" presId="urn:microsoft.com/office/officeart/2005/8/layout/hierarchy3"/>
    <dgm:cxn modelId="{56764D1D-BAFB-4F8A-B375-69390CD37177}" type="presParOf" srcId="{42E96A30-86AA-4D4E-9892-8C617A681F20}" destId="{DB960535-8397-414E-8851-806192B8D767}" srcOrd="8" destOrd="0" presId="urn:microsoft.com/office/officeart/2005/8/layout/hierarchy3"/>
    <dgm:cxn modelId="{E1306DE8-9446-4014-8607-5451D6941728}" type="presParOf" srcId="{42E96A30-86AA-4D4E-9892-8C617A681F20}" destId="{8F707440-333C-4142-9B3B-F17200C1AF1C}" srcOrd="9" destOrd="0" presId="urn:microsoft.com/office/officeart/2005/8/layout/hierarchy3"/>
    <dgm:cxn modelId="{82AC4787-25C8-45A6-A968-E06439AEDEAC}" type="presParOf" srcId="{E0D77D3A-A222-4F22-AE4D-6421EF005DEC}" destId="{5BFE9862-AFDE-47BD-A42B-1BF3A4DDFD85}" srcOrd="1" destOrd="0" presId="urn:microsoft.com/office/officeart/2005/8/layout/hierarchy3"/>
    <dgm:cxn modelId="{62AA2F87-6E8C-4539-8663-B28BDB067AF4}" type="presParOf" srcId="{5BFE9862-AFDE-47BD-A42B-1BF3A4DDFD85}" destId="{727B24C5-1429-4E04-BFBF-4BF7EA2E72B5}" srcOrd="0" destOrd="0" presId="urn:microsoft.com/office/officeart/2005/8/layout/hierarchy3"/>
    <dgm:cxn modelId="{42A4E5D2-BA31-479A-B977-5E0B44ED7154}" type="presParOf" srcId="{727B24C5-1429-4E04-BFBF-4BF7EA2E72B5}" destId="{A5CF05DE-5019-4814-8A73-E6F793B0B08B}" srcOrd="0" destOrd="0" presId="urn:microsoft.com/office/officeart/2005/8/layout/hierarchy3"/>
    <dgm:cxn modelId="{336BF360-F548-43F6-BC99-4FB3F2067666}" type="presParOf" srcId="{727B24C5-1429-4E04-BFBF-4BF7EA2E72B5}" destId="{0E419164-7031-421E-A769-B03DCBDEFE18}" srcOrd="1" destOrd="0" presId="urn:microsoft.com/office/officeart/2005/8/layout/hierarchy3"/>
    <dgm:cxn modelId="{27E9540F-A1DD-4480-BE65-093A1770245F}" type="presParOf" srcId="{5BFE9862-AFDE-47BD-A42B-1BF3A4DDFD85}" destId="{BD57C380-D11E-4680-8165-AFC8D85E926A}" srcOrd="1" destOrd="0" presId="urn:microsoft.com/office/officeart/2005/8/layout/hierarchy3"/>
    <dgm:cxn modelId="{0C9C50EE-068E-4886-BFA5-A060A733BA9D}" type="presParOf" srcId="{BD57C380-D11E-4680-8165-AFC8D85E926A}" destId="{04401355-83D2-4348-A2AA-CAADC5292975}" srcOrd="0" destOrd="0" presId="urn:microsoft.com/office/officeart/2005/8/layout/hierarchy3"/>
    <dgm:cxn modelId="{6A8C238A-773C-4DBD-872F-122DB9EAE2BD}" type="presParOf" srcId="{BD57C380-D11E-4680-8165-AFC8D85E926A}" destId="{4B38DA33-2317-444C-98A3-E0D93E346A34}" srcOrd="1" destOrd="0" presId="urn:microsoft.com/office/officeart/2005/8/layout/hierarchy3"/>
    <dgm:cxn modelId="{D8A5CFA3-DBE2-4151-9FCC-602DFFA9885F}" type="presParOf" srcId="{BD57C380-D11E-4680-8165-AFC8D85E926A}" destId="{C5C8DEC6-21B8-4B46-9B5C-2C833C3953EC}" srcOrd="2" destOrd="0" presId="urn:microsoft.com/office/officeart/2005/8/layout/hierarchy3"/>
    <dgm:cxn modelId="{9EF39D68-4956-4EDB-8C54-2CB542B4785B}" type="presParOf" srcId="{BD57C380-D11E-4680-8165-AFC8D85E926A}" destId="{D75D6175-BABD-4CE6-A9D7-CED9F070C6A1}" srcOrd="3" destOrd="0" presId="urn:microsoft.com/office/officeart/2005/8/layout/hierarchy3"/>
    <dgm:cxn modelId="{103912CC-620C-4F25-A168-EA05EE64614F}" type="presParOf" srcId="{BD57C380-D11E-4680-8165-AFC8D85E926A}" destId="{C8C2D9D9-FD97-46AC-B46E-2808E4D29FE9}" srcOrd="4" destOrd="0" presId="urn:microsoft.com/office/officeart/2005/8/layout/hierarchy3"/>
    <dgm:cxn modelId="{B73C686C-8919-4C03-A87D-B93E0785702B}" type="presParOf" srcId="{BD57C380-D11E-4680-8165-AFC8D85E926A}" destId="{27E4150D-E3CB-4414-B7F5-06D8436283B8}" srcOrd="5" destOrd="0" presId="urn:microsoft.com/office/officeart/2005/8/layout/hierarchy3"/>
    <dgm:cxn modelId="{183614A7-48B5-40CA-8B69-84D2F3823783}" type="presParOf" srcId="{BD57C380-D11E-4680-8165-AFC8D85E926A}" destId="{EDDF3D54-606C-470E-929F-7566C83EB8FA}" srcOrd="6" destOrd="0" presId="urn:microsoft.com/office/officeart/2005/8/layout/hierarchy3"/>
    <dgm:cxn modelId="{54CEA2B3-7A0D-43E9-BEF8-5938F31CA6F5}" type="presParOf" srcId="{BD57C380-D11E-4680-8165-AFC8D85E926A}" destId="{A281D257-40F4-442A-8E1A-64E91A3FE336}" srcOrd="7" destOrd="0" presId="urn:microsoft.com/office/officeart/2005/8/layout/hierarchy3"/>
    <dgm:cxn modelId="{57576D98-B434-4AFF-9AA3-A72C6A247358}" type="presParOf" srcId="{BD57C380-D11E-4680-8165-AFC8D85E926A}" destId="{B8042ED4-1C7F-4431-8B5B-4927DC7441CF}" srcOrd="8" destOrd="0" presId="urn:microsoft.com/office/officeart/2005/8/layout/hierarchy3"/>
    <dgm:cxn modelId="{E2AE93CD-6145-4A24-9685-EFA1D8D6BB3B}" type="presParOf" srcId="{BD57C380-D11E-4680-8165-AFC8D85E926A}" destId="{D23A6A3E-DD6E-4452-8D08-BF074872DCE5}" srcOrd="9" destOrd="0" presId="urn:microsoft.com/office/officeart/2005/8/layout/hierarchy3"/>
    <dgm:cxn modelId="{EF7CDCAB-EF55-4F9D-9EBD-8B18FD722ADC}" type="presParOf" srcId="{E0D77D3A-A222-4F22-AE4D-6421EF005DEC}" destId="{A7136FAD-BEBF-4C4A-B144-940057C6865B}" srcOrd="2" destOrd="0" presId="urn:microsoft.com/office/officeart/2005/8/layout/hierarchy3"/>
    <dgm:cxn modelId="{0FD6A3C5-2C5A-44E3-9EE6-4CD4FA68806D}" type="presParOf" srcId="{A7136FAD-BEBF-4C4A-B144-940057C6865B}" destId="{3A3C8BCC-4927-44FC-8B2F-7E706EEE2452}" srcOrd="0" destOrd="0" presId="urn:microsoft.com/office/officeart/2005/8/layout/hierarchy3"/>
    <dgm:cxn modelId="{EC7A8E11-8598-49A4-8434-B7D2620EFF90}" type="presParOf" srcId="{3A3C8BCC-4927-44FC-8B2F-7E706EEE2452}" destId="{E2BD3D07-731B-40B0-B9FC-279B57B5348C}" srcOrd="0" destOrd="0" presId="urn:microsoft.com/office/officeart/2005/8/layout/hierarchy3"/>
    <dgm:cxn modelId="{1C7C5A5A-9015-4E7B-8AB7-85A9AC5097FC}" type="presParOf" srcId="{3A3C8BCC-4927-44FC-8B2F-7E706EEE2452}" destId="{79F0792A-DB79-4CF7-B901-B4FE05330199}" srcOrd="1" destOrd="0" presId="urn:microsoft.com/office/officeart/2005/8/layout/hierarchy3"/>
    <dgm:cxn modelId="{BB83409D-4931-4BDE-AC78-FD59CB0B1D1A}" type="presParOf" srcId="{A7136FAD-BEBF-4C4A-B144-940057C6865B}" destId="{D2F922D4-7143-4D74-A94C-18BFC297D243}" srcOrd="1" destOrd="0" presId="urn:microsoft.com/office/officeart/2005/8/layout/hierarchy3"/>
    <dgm:cxn modelId="{A872FF90-AC70-4609-88C5-8CDF7B8110DA}" type="presParOf" srcId="{D2F922D4-7143-4D74-A94C-18BFC297D243}" destId="{C40B18BD-3A97-4BE3-A5C4-0F35E4D3494B}" srcOrd="0" destOrd="0" presId="urn:microsoft.com/office/officeart/2005/8/layout/hierarchy3"/>
    <dgm:cxn modelId="{818900E7-84EC-48CE-AABD-83EC2C687BFD}" type="presParOf" srcId="{D2F922D4-7143-4D74-A94C-18BFC297D243}" destId="{BC93BABE-83D3-453D-866F-5473AF667FE3}" srcOrd="1" destOrd="0" presId="urn:microsoft.com/office/officeart/2005/8/layout/hierarchy3"/>
    <dgm:cxn modelId="{CF24EEC6-ADC4-4401-907B-D4DF88C2C783}" type="presParOf" srcId="{D2F922D4-7143-4D74-A94C-18BFC297D243}" destId="{4BE785B1-79DE-423C-B3A7-8598DEB76CE4}" srcOrd="2" destOrd="0" presId="urn:microsoft.com/office/officeart/2005/8/layout/hierarchy3"/>
    <dgm:cxn modelId="{9CA2BDFB-33E8-4ADA-87DD-CC2298106C19}" type="presParOf" srcId="{D2F922D4-7143-4D74-A94C-18BFC297D243}" destId="{EB6ABA43-C124-4C64-9545-D2AA925DB304}" srcOrd="3" destOrd="0" presId="urn:microsoft.com/office/officeart/2005/8/layout/hierarchy3"/>
    <dgm:cxn modelId="{C3A8D724-F7B6-44E9-86B8-FBB334B6A52C}" type="presParOf" srcId="{D2F922D4-7143-4D74-A94C-18BFC297D243}" destId="{87B053DD-361B-41AE-AE1F-51BB326100FB}" srcOrd="4" destOrd="0" presId="urn:microsoft.com/office/officeart/2005/8/layout/hierarchy3"/>
    <dgm:cxn modelId="{C4163059-CA01-4EB2-80F4-F0FB3CF20697}" type="presParOf" srcId="{D2F922D4-7143-4D74-A94C-18BFC297D243}" destId="{5A894A4F-31B8-4875-AD9B-A3C80A42341F}" srcOrd="5" destOrd="0" presId="urn:microsoft.com/office/officeart/2005/8/layout/hierarchy3"/>
    <dgm:cxn modelId="{89906BF1-F679-475B-9F9C-72150E575465}" type="presParOf" srcId="{D2F922D4-7143-4D74-A94C-18BFC297D243}" destId="{231FB836-0391-4FED-8019-8335D52AEF04}" srcOrd="6" destOrd="0" presId="urn:microsoft.com/office/officeart/2005/8/layout/hierarchy3"/>
    <dgm:cxn modelId="{04CFEC90-4D58-4EC3-A980-B8AC6469C8C4}" type="presParOf" srcId="{D2F922D4-7143-4D74-A94C-18BFC297D243}" destId="{3A82F454-7B59-479A-985C-6781DDE9F43F}" srcOrd="7" destOrd="0" presId="urn:microsoft.com/office/officeart/2005/8/layout/hierarchy3"/>
    <dgm:cxn modelId="{CDCCD1C0-129C-47F2-A7C3-3F9733246756}" type="presParOf" srcId="{D2F922D4-7143-4D74-A94C-18BFC297D243}" destId="{9CDD89B1-AE7D-4463-ADC9-68C6CAB12723}" srcOrd="8" destOrd="0" presId="urn:microsoft.com/office/officeart/2005/8/layout/hierarchy3"/>
    <dgm:cxn modelId="{797CAF6A-637D-4BFD-B5FE-C9A9C1382BDA}" type="presParOf" srcId="{D2F922D4-7143-4D74-A94C-18BFC297D243}" destId="{C82EC9BA-B6B1-4844-BC4D-72893994A737}" srcOrd="9"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ED711-0B2F-40EE-90F4-E2F38305D1D5}">
      <dsp:nvSpPr>
        <dsp:cNvPr id="0" name=""/>
        <dsp:cNvSpPr/>
      </dsp:nvSpPr>
      <dsp:spPr>
        <a:xfrm>
          <a:off x="440" y="547404"/>
          <a:ext cx="1833307" cy="679400"/>
        </a:xfrm>
        <a:prstGeom prst="roundRect">
          <a:avLst>
            <a:gd name="adj" fmla="val 10000"/>
          </a:avLst>
        </a:prstGeom>
        <a:solidFill>
          <a:srgbClr val="0382D3"/>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effectLst/>
            </a:rPr>
            <a:t>Ogden</a:t>
          </a:r>
        </a:p>
        <a:p>
          <a:pPr marL="0" lvl="0" indent="0" algn="ctr" defTabSz="622300">
            <a:lnSpc>
              <a:spcPct val="90000"/>
            </a:lnSpc>
            <a:spcBef>
              <a:spcPct val="0"/>
            </a:spcBef>
            <a:spcAft>
              <a:spcPct val="35000"/>
            </a:spcAft>
            <a:buNone/>
          </a:pPr>
          <a:r>
            <a:rPr lang="en-US" sz="1400" b="1" kern="1200" dirty="0">
              <a:solidFill>
                <a:schemeClr val="tx1"/>
              </a:solidFill>
              <a:effectLst/>
            </a:rPr>
            <a:t>Air Logistics Complex</a:t>
          </a:r>
        </a:p>
      </dsp:txBody>
      <dsp:txXfrm>
        <a:off x="20339" y="567303"/>
        <a:ext cx="1793509" cy="639602"/>
      </dsp:txXfrm>
    </dsp:sp>
    <dsp:sp modelId="{B167DD01-C364-4F12-9362-E9341E9EEAFA}">
      <dsp:nvSpPr>
        <dsp:cNvPr id="0" name=""/>
        <dsp:cNvSpPr/>
      </dsp:nvSpPr>
      <dsp:spPr>
        <a:xfrm>
          <a:off x="183770" y="1226804"/>
          <a:ext cx="194375" cy="557380"/>
        </a:xfrm>
        <a:custGeom>
          <a:avLst/>
          <a:gdLst/>
          <a:ahLst/>
          <a:cxnLst/>
          <a:rect l="0" t="0" r="0" b="0"/>
          <a:pathLst>
            <a:path>
              <a:moveTo>
                <a:pt x="0" y="0"/>
              </a:moveTo>
              <a:lnTo>
                <a:pt x="0" y="557380"/>
              </a:lnTo>
              <a:lnTo>
                <a:pt x="194375" y="557380"/>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3E6C113-3187-482D-A6CC-E16286A94BE5}">
      <dsp:nvSpPr>
        <dsp:cNvPr id="0" name=""/>
        <dsp:cNvSpPr/>
      </dsp:nvSpPr>
      <dsp:spPr>
        <a:xfrm>
          <a:off x="378145" y="1444484"/>
          <a:ext cx="1805867" cy="679400"/>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F-16, A-10, F-22, F-35,   C-130, T-38, ICBMS</a:t>
          </a:r>
        </a:p>
      </dsp:txBody>
      <dsp:txXfrm>
        <a:off x="398044" y="1464383"/>
        <a:ext cx="1766069" cy="639602"/>
      </dsp:txXfrm>
    </dsp:sp>
    <dsp:sp modelId="{BFAD4E69-E1D3-4E70-BE4A-75ECA50136AC}">
      <dsp:nvSpPr>
        <dsp:cNvPr id="0" name=""/>
        <dsp:cNvSpPr/>
      </dsp:nvSpPr>
      <dsp:spPr>
        <a:xfrm>
          <a:off x="183770" y="1226804"/>
          <a:ext cx="201593" cy="1270886"/>
        </a:xfrm>
        <a:custGeom>
          <a:avLst/>
          <a:gdLst/>
          <a:ahLst/>
          <a:cxnLst/>
          <a:rect l="0" t="0" r="0" b="0"/>
          <a:pathLst>
            <a:path>
              <a:moveTo>
                <a:pt x="0" y="0"/>
              </a:moveTo>
              <a:lnTo>
                <a:pt x="0" y="1270886"/>
              </a:lnTo>
              <a:lnTo>
                <a:pt x="201593" y="1270886"/>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8156F94-3B51-4DB3-A012-DDDF5380B768}">
      <dsp:nvSpPr>
        <dsp:cNvPr id="0" name=""/>
        <dsp:cNvSpPr/>
      </dsp:nvSpPr>
      <dsp:spPr>
        <a:xfrm>
          <a:off x="385363" y="2330796"/>
          <a:ext cx="1766604" cy="333789"/>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Landing Gear</a:t>
          </a:r>
        </a:p>
      </dsp:txBody>
      <dsp:txXfrm>
        <a:off x="395139" y="2340572"/>
        <a:ext cx="1747052" cy="314237"/>
      </dsp:txXfrm>
    </dsp:sp>
    <dsp:sp modelId="{9A451978-6611-4D73-A0C0-B03C5BFC2576}">
      <dsp:nvSpPr>
        <dsp:cNvPr id="0" name=""/>
        <dsp:cNvSpPr/>
      </dsp:nvSpPr>
      <dsp:spPr>
        <a:xfrm>
          <a:off x="183770" y="1226804"/>
          <a:ext cx="201593" cy="1754323"/>
        </a:xfrm>
        <a:custGeom>
          <a:avLst/>
          <a:gdLst/>
          <a:ahLst/>
          <a:cxnLst/>
          <a:rect l="0" t="0" r="0" b="0"/>
          <a:pathLst>
            <a:path>
              <a:moveTo>
                <a:pt x="0" y="0"/>
              </a:moveTo>
              <a:lnTo>
                <a:pt x="0" y="1754323"/>
              </a:lnTo>
              <a:lnTo>
                <a:pt x="201593" y="1754323"/>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0DC214-D22F-4BBD-96DC-3C9E148660DE}">
      <dsp:nvSpPr>
        <dsp:cNvPr id="0" name=""/>
        <dsp:cNvSpPr/>
      </dsp:nvSpPr>
      <dsp:spPr>
        <a:xfrm>
          <a:off x="385363" y="2840469"/>
          <a:ext cx="1742667" cy="281319"/>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Deployable Field Teams</a:t>
          </a:r>
        </a:p>
      </dsp:txBody>
      <dsp:txXfrm>
        <a:off x="393603" y="2848709"/>
        <a:ext cx="1726187" cy="264839"/>
      </dsp:txXfrm>
    </dsp:sp>
    <dsp:sp modelId="{EEFA15EF-1191-45CE-B893-6CEFBBD7894E}">
      <dsp:nvSpPr>
        <dsp:cNvPr id="0" name=""/>
        <dsp:cNvSpPr/>
      </dsp:nvSpPr>
      <dsp:spPr>
        <a:xfrm>
          <a:off x="183770" y="1226804"/>
          <a:ext cx="213637" cy="2308045"/>
        </a:xfrm>
        <a:custGeom>
          <a:avLst/>
          <a:gdLst/>
          <a:ahLst/>
          <a:cxnLst/>
          <a:rect l="0" t="0" r="0" b="0"/>
          <a:pathLst>
            <a:path>
              <a:moveTo>
                <a:pt x="0" y="0"/>
              </a:moveTo>
              <a:lnTo>
                <a:pt x="0" y="2308045"/>
              </a:lnTo>
              <a:lnTo>
                <a:pt x="213637" y="2308045"/>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895B6AB-2AED-4D26-BC66-AC6ACBDBEB00}">
      <dsp:nvSpPr>
        <dsp:cNvPr id="0" name=""/>
        <dsp:cNvSpPr/>
      </dsp:nvSpPr>
      <dsp:spPr>
        <a:xfrm>
          <a:off x="397408" y="3287997"/>
          <a:ext cx="1758842" cy="493706"/>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ts val="0"/>
            </a:spcAft>
            <a:buNone/>
          </a:pPr>
          <a:r>
            <a:rPr lang="en-US" sz="1300" b="1" i="0" kern="1200" dirty="0">
              <a:solidFill>
                <a:schemeClr val="tx1"/>
              </a:solidFill>
            </a:rPr>
            <a:t>91K Exchangeables</a:t>
          </a:r>
        </a:p>
      </dsp:txBody>
      <dsp:txXfrm>
        <a:off x="411868" y="3302457"/>
        <a:ext cx="1729922" cy="464786"/>
      </dsp:txXfrm>
    </dsp:sp>
    <dsp:sp modelId="{DB960535-8397-414E-8851-806192B8D767}">
      <dsp:nvSpPr>
        <dsp:cNvPr id="0" name=""/>
        <dsp:cNvSpPr/>
      </dsp:nvSpPr>
      <dsp:spPr>
        <a:xfrm>
          <a:off x="183770" y="1226804"/>
          <a:ext cx="189559" cy="3079001"/>
        </a:xfrm>
        <a:custGeom>
          <a:avLst/>
          <a:gdLst/>
          <a:ahLst/>
          <a:cxnLst/>
          <a:rect l="0" t="0" r="0" b="0"/>
          <a:pathLst>
            <a:path>
              <a:moveTo>
                <a:pt x="0" y="0"/>
              </a:moveTo>
              <a:lnTo>
                <a:pt x="0" y="3079001"/>
              </a:lnTo>
              <a:lnTo>
                <a:pt x="189559" y="3079001"/>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F707440-333C-4142-9B3B-F17200C1AF1C}">
      <dsp:nvSpPr>
        <dsp:cNvPr id="0" name=""/>
        <dsp:cNvSpPr/>
      </dsp:nvSpPr>
      <dsp:spPr>
        <a:xfrm>
          <a:off x="373330" y="3961357"/>
          <a:ext cx="1842186" cy="688898"/>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OFPs, Msn Planning, Test Equip, Support Equip, Msn Support</a:t>
          </a:r>
          <a:endParaRPr lang="en-US" sz="1500" b="1" kern="1200" dirty="0">
            <a:solidFill>
              <a:schemeClr val="tx1"/>
            </a:solidFill>
          </a:endParaRPr>
        </a:p>
      </dsp:txBody>
      <dsp:txXfrm>
        <a:off x="393507" y="3981534"/>
        <a:ext cx="1801832" cy="648544"/>
      </dsp:txXfrm>
    </dsp:sp>
    <dsp:sp modelId="{A5CF05DE-5019-4814-8A73-E6F793B0B08B}">
      <dsp:nvSpPr>
        <dsp:cNvPr id="0" name=""/>
        <dsp:cNvSpPr/>
      </dsp:nvSpPr>
      <dsp:spPr>
        <a:xfrm>
          <a:off x="2182326" y="547404"/>
          <a:ext cx="1833307" cy="679400"/>
        </a:xfrm>
        <a:prstGeom prst="roundRect">
          <a:avLst>
            <a:gd name="adj" fmla="val 10000"/>
          </a:avLst>
        </a:prstGeom>
        <a:solidFill>
          <a:srgbClr val="03B029"/>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effectLst/>
            </a:rPr>
            <a:t>Oklahoma City </a:t>
          </a:r>
        </a:p>
        <a:p>
          <a:pPr marL="0" lvl="0" indent="0" algn="ctr" defTabSz="622300">
            <a:lnSpc>
              <a:spcPct val="90000"/>
            </a:lnSpc>
            <a:spcBef>
              <a:spcPct val="0"/>
            </a:spcBef>
            <a:spcAft>
              <a:spcPct val="35000"/>
            </a:spcAft>
            <a:buNone/>
          </a:pPr>
          <a:r>
            <a:rPr lang="en-US" sz="1400" b="1" kern="1200" dirty="0">
              <a:solidFill>
                <a:schemeClr val="tx1"/>
              </a:solidFill>
              <a:effectLst/>
            </a:rPr>
            <a:t>Air Logistics Complex</a:t>
          </a:r>
        </a:p>
      </dsp:txBody>
      <dsp:txXfrm>
        <a:off x="2202225" y="567303"/>
        <a:ext cx="1793509" cy="639602"/>
      </dsp:txXfrm>
    </dsp:sp>
    <dsp:sp modelId="{04401355-83D2-4348-A2AA-CAADC5292975}">
      <dsp:nvSpPr>
        <dsp:cNvPr id="0" name=""/>
        <dsp:cNvSpPr/>
      </dsp:nvSpPr>
      <dsp:spPr>
        <a:xfrm>
          <a:off x="2365657" y="1226804"/>
          <a:ext cx="198984" cy="565845"/>
        </a:xfrm>
        <a:custGeom>
          <a:avLst/>
          <a:gdLst/>
          <a:ahLst/>
          <a:cxnLst/>
          <a:rect l="0" t="0" r="0" b="0"/>
          <a:pathLst>
            <a:path>
              <a:moveTo>
                <a:pt x="0" y="0"/>
              </a:moveTo>
              <a:lnTo>
                <a:pt x="0" y="565845"/>
              </a:lnTo>
              <a:lnTo>
                <a:pt x="198984" y="565845"/>
              </a:lnTo>
            </a:path>
          </a:pathLst>
        </a:custGeom>
        <a:noFill/>
        <a:ln w="28575" cap="flat" cmpd="sng" algn="ctr">
          <a:solidFill>
            <a:scrgbClr r="0" g="0" b="0"/>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38DA33-2317-444C-98A3-E0D93E346A34}">
      <dsp:nvSpPr>
        <dsp:cNvPr id="0" name=""/>
        <dsp:cNvSpPr/>
      </dsp:nvSpPr>
      <dsp:spPr>
        <a:xfrm>
          <a:off x="2564641" y="1452950"/>
          <a:ext cx="1802530" cy="679400"/>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100000"/>
            </a:lnSpc>
            <a:spcBef>
              <a:spcPct val="0"/>
            </a:spcBef>
            <a:spcAft>
              <a:spcPts val="0"/>
            </a:spcAft>
            <a:buNone/>
          </a:pPr>
          <a:r>
            <a:rPr lang="en-US" sz="1300" b="1" kern="1200" dirty="0">
              <a:solidFill>
                <a:schemeClr val="tx1"/>
              </a:solidFill>
            </a:rPr>
            <a:t>KC-135, B-1, B-52, </a:t>
          </a:r>
        </a:p>
        <a:p>
          <a:pPr marL="0" lvl="0" indent="0" algn="ctr" defTabSz="577850">
            <a:lnSpc>
              <a:spcPct val="100000"/>
            </a:lnSpc>
            <a:spcBef>
              <a:spcPct val="0"/>
            </a:spcBef>
            <a:spcAft>
              <a:spcPts val="0"/>
            </a:spcAft>
            <a:buNone/>
          </a:pPr>
          <a:r>
            <a:rPr lang="en-US" sz="1300" b="1" kern="1200" dirty="0">
              <a:solidFill>
                <a:schemeClr val="tx1"/>
              </a:solidFill>
            </a:rPr>
            <a:t>E-3, E-6</a:t>
          </a:r>
        </a:p>
      </dsp:txBody>
      <dsp:txXfrm>
        <a:off x="2584540" y="1472849"/>
        <a:ext cx="1762732" cy="639602"/>
      </dsp:txXfrm>
    </dsp:sp>
    <dsp:sp modelId="{C5C8DEC6-21B8-4B46-9B5C-2C833C3953EC}">
      <dsp:nvSpPr>
        <dsp:cNvPr id="0" name=""/>
        <dsp:cNvSpPr/>
      </dsp:nvSpPr>
      <dsp:spPr>
        <a:xfrm>
          <a:off x="2365657" y="1226804"/>
          <a:ext cx="190722" cy="1270886"/>
        </a:xfrm>
        <a:custGeom>
          <a:avLst/>
          <a:gdLst/>
          <a:ahLst/>
          <a:cxnLst/>
          <a:rect l="0" t="0" r="0" b="0"/>
          <a:pathLst>
            <a:path>
              <a:moveTo>
                <a:pt x="0" y="0"/>
              </a:moveTo>
              <a:lnTo>
                <a:pt x="0" y="1270886"/>
              </a:lnTo>
              <a:lnTo>
                <a:pt x="190722" y="1270886"/>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5D6175-BABD-4CE6-A9D7-CED9F070C6A1}">
      <dsp:nvSpPr>
        <dsp:cNvPr id="0" name=""/>
        <dsp:cNvSpPr/>
      </dsp:nvSpPr>
      <dsp:spPr>
        <a:xfrm>
          <a:off x="2556379" y="2330796"/>
          <a:ext cx="1813466" cy="333789"/>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Engines</a:t>
          </a:r>
        </a:p>
      </dsp:txBody>
      <dsp:txXfrm>
        <a:off x="2566155" y="2340572"/>
        <a:ext cx="1793914" cy="314237"/>
      </dsp:txXfrm>
    </dsp:sp>
    <dsp:sp modelId="{C8C2D9D9-FD97-46AC-B46E-2808E4D29FE9}">
      <dsp:nvSpPr>
        <dsp:cNvPr id="0" name=""/>
        <dsp:cNvSpPr/>
      </dsp:nvSpPr>
      <dsp:spPr>
        <a:xfrm>
          <a:off x="2365657" y="1226804"/>
          <a:ext cx="208767" cy="1740151"/>
        </a:xfrm>
        <a:custGeom>
          <a:avLst/>
          <a:gdLst/>
          <a:ahLst/>
          <a:cxnLst/>
          <a:rect l="0" t="0" r="0" b="0"/>
          <a:pathLst>
            <a:path>
              <a:moveTo>
                <a:pt x="0" y="0"/>
              </a:moveTo>
              <a:lnTo>
                <a:pt x="0" y="1740151"/>
              </a:lnTo>
              <a:lnTo>
                <a:pt x="208767" y="1740151"/>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E4150D-E3CB-4414-B7F5-06D8436283B8}">
      <dsp:nvSpPr>
        <dsp:cNvPr id="0" name=""/>
        <dsp:cNvSpPr/>
      </dsp:nvSpPr>
      <dsp:spPr>
        <a:xfrm>
          <a:off x="2574424" y="2812124"/>
          <a:ext cx="1798160" cy="309663"/>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Deployable Field Teams</a:t>
          </a:r>
        </a:p>
      </dsp:txBody>
      <dsp:txXfrm>
        <a:off x="2583494" y="2821194"/>
        <a:ext cx="1780020" cy="291523"/>
      </dsp:txXfrm>
    </dsp:sp>
    <dsp:sp modelId="{EDDF3D54-606C-470E-929F-7566C83EB8FA}">
      <dsp:nvSpPr>
        <dsp:cNvPr id="0" name=""/>
        <dsp:cNvSpPr/>
      </dsp:nvSpPr>
      <dsp:spPr>
        <a:xfrm>
          <a:off x="2365657" y="1226804"/>
          <a:ext cx="225138" cy="2299444"/>
        </a:xfrm>
        <a:custGeom>
          <a:avLst/>
          <a:gdLst/>
          <a:ahLst/>
          <a:cxnLst/>
          <a:rect l="0" t="0" r="0" b="0"/>
          <a:pathLst>
            <a:path>
              <a:moveTo>
                <a:pt x="0" y="0"/>
              </a:moveTo>
              <a:lnTo>
                <a:pt x="0" y="2299444"/>
              </a:lnTo>
              <a:lnTo>
                <a:pt x="225138" y="2299444"/>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81D257-40F4-442A-8E1A-64E91A3FE336}">
      <dsp:nvSpPr>
        <dsp:cNvPr id="0" name=""/>
        <dsp:cNvSpPr/>
      </dsp:nvSpPr>
      <dsp:spPr>
        <a:xfrm>
          <a:off x="2590795" y="3275557"/>
          <a:ext cx="1815053" cy="501383"/>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tx1"/>
              </a:solidFill>
            </a:rPr>
            <a:t>73K Exchangeables </a:t>
          </a:r>
        </a:p>
      </dsp:txBody>
      <dsp:txXfrm>
        <a:off x="2605480" y="3290242"/>
        <a:ext cx="1785683" cy="472013"/>
      </dsp:txXfrm>
    </dsp:sp>
    <dsp:sp modelId="{B8042ED4-1C7F-4431-8B5B-4927DC7441CF}">
      <dsp:nvSpPr>
        <dsp:cNvPr id="0" name=""/>
        <dsp:cNvSpPr/>
      </dsp:nvSpPr>
      <dsp:spPr>
        <a:xfrm>
          <a:off x="2365657" y="1226804"/>
          <a:ext cx="176949" cy="3062363"/>
        </a:xfrm>
        <a:custGeom>
          <a:avLst/>
          <a:gdLst/>
          <a:ahLst/>
          <a:cxnLst/>
          <a:rect l="0" t="0" r="0" b="0"/>
          <a:pathLst>
            <a:path>
              <a:moveTo>
                <a:pt x="0" y="0"/>
              </a:moveTo>
              <a:lnTo>
                <a:pt x="0" y="3062363"/>
              </a:lnTo>
              <a:lnTo>
                <a:pt x="176949" y="3062363"/>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3A6A3E-DD6E-4452-8D08-BF074872DCE5}">
      <dsp:nvSpPr>
        <dsp:cNvPr id="0" name=""/>
        <dsp:cNvSpPr/>
      </dsp:nvSpPr>
      <dsp:spPr>
        <a:xfrm>
          <a:off x="2542606" y="3961357"/>
          <a:ext cx="1800791" cy="655621"/>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OFPs, Msn Planning, Test Equip, Support Equip, Msn Support</a:t>
          </a:r>
        </a:p>
      </dsp:txBody>
      <dsp:txXfrm>
        <a:off x="2561808" y="3980559"/>
        <a:ext cx="1762387" cy="617217"/>
      </dsp:txXfrm>
    </dsp:sp>
    <dsp:sp modelId="{E2BD3D07-731B-40B0-B9FC-279B57B5348C}">
      <dsp:nvSpPr>
        <dsp:cNvPr id="0" name=""/>
        <dsp:cNvSpPr/>
      </dsp:nvSpPr>
      <dsp:spPr>
        <a:xfrm>
          <a:off x="4355334" y="547404"/>
          <a:ext cx="1833307" cy="679400"/>
        </a:xfrm>
        <a:prstGeom prst="roundRect">
          <a:avLst>
            <a:gd name="adj" fmla="val 10000"/>
          </a:avLst>
        </a:prstGeom>
        <a:solidFill>
          <a:srgbClr val="FFAB00"/>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effectLst/>
            </a:rPr>
            <a:t>Warner Robins </a:t>
          </a:r>
        </a:p>
        <a:p>
          <a:pPr marL="0" lvl="0" indent="0" algn="ctr" defTabSz="622300">
            <a:lnSpc>
              <a:spcPct val="90000"/>
            </a:lnSpc>
            <a:spcBef>
              <a:spcPct val="0"/>
            </a:spcBef>
            <a:spcAft>
              <a:spcPct val="35000"/>
            </a:spcAft>
            <a:buNone/>
          </a:pPr>
          <a:r>
            <a:rPr lang="en-US" sz="1400" b="1" kern="1200" dirty="0">
              <a:solidFill>
                <a:schemeClr val="tx1"/>
              </a:solidFill>
              <a:effectLst/>
            </a:rPr>
            <a:t>Air Logistics Complex</a:t>
          </a:r>
        </a:p>
      </dsp:txBody>
      <dsp:txXfrm>
        <a:off x="4375233" y="567303"/>
        <a:ext cx="1793509" cy="639602"/>
      </dsp:txXfrm>
    </dsp:sp>
    <dsp:sp modelId="{C40B18BD-3A97-4BE3-A5C4-0F35E4D3494B}">
      <dsp:nvSpPr>
        <dsp:cNvPr id="0" name=""/>
        <dsp:cNvSpPr/>
      </dsp:nvSpPr>
      <dsp:spPr>
        <a:xfrm>
          <a:off x="4538664" y="1226804"/>
          <a:ext cx="206734" cy="569847"/>
        </a:xfrm>
        <a:custGeom>
          <a:avLst/>
          <a:gdLst/>
          <a:ahLst/>
          <a:cxnLst/>
          <a:rect l="0" t="0" r="0" b="0"/>
          <a:pathLst>
            <a:path>
              <a:moveTo>
                <a:pt x="0" y="0"/>
              </a:moveTo>
              <a:lnTo>
                <a:pt x="0" y="569847"/>
              </a:lnTo>
              <a:lnTo>
                <a:pt x="206734" y="569847"/>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93BABE-83D3-453D-866F-5473AF667FE3}">
      <dsp:nvSpPr>
        <dsp:cNvPr id="0" name=""/>
        <dsp:cNvSpPr/>
      </dsp:nvSpPr>
      <dsp:spPr>
        <a:xfrm>
          <a:off x="4745399" y="1472462"/>
          <a:ext cx="1891515" cy="648378"/>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ts val="0"/>
            </a:spcAft>
            <a:buNone/>
          </a:pPr>
          <a:r>
            <a:rPr lang="en-US" sz="1300" b="1" kern="1200" dirty="0">
              <a:solidFill>
                <a:schemeClr val="tx1"/>
              </a:solidFill>
            </a:rPr>
            <a:t>C-5, C-130, C-17, F-15</a:t>
          </a:r>
        </a:p>
      </dsp:txBody>
      <dsp:txXfrm>
        <a:off x="4764389" y="1491452"/>
        <a:ext cx="1853535" cy="610398"/>
      </dsp:txXfrm>
    </dsp:sp>
    <dsp:sp modelId="{4BE785B1-79DE-423C-B3A7-8598DEB76CE4}">
      <dsp:nvSpPr>
        <dsp:cNvPr id="0" name=""/>
        <dsp:cNvSpPr/>
      </dsp:nvSpPr>
      <dsp:spPr>
        <a:xfrm>
          <a:off x="4538664" y="1226804"/>
          <a:ext cx="220279" cy="1270237"/>
        </a:xfrm>
        <a:custGeom>
          <a:avLst/>
          <a:gdLst/>
          <a:ahLst/>
          <a:cxnLst/>
          <a:rect l="0" t="0" r="0" b="0"/>
          <a:pathLst>
            <a:path>
              <a:moveTo>
                <a:pt x="0" y="0"/>
              </a:moveTo>
              <a:lnTo>
                <a:pt x="0" y="1270237"/>
              </a:lnTo>
              <a:lnTo>
                <a:pt x="220279" y="1270237"/>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B6ABA43-C124-4C64-9545-D2AA925DB304}">
      <dsp:nvSpPr>
        <dsp:cNvPr id="0" name=""/>
        <dsp:cNvSpPr/>
      </dsp:nvSpPr>
      <dsp:spPr>
        <a:xfrm>
          <a:off x="4758944" y="2328126"/>
          <a:ext cx="1870459" cy="337831"/>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Avionics</a:t>
          </a:r>
        </a:p>
      </dsp:txBody>
      <dsp:txXfrm>
        <a:off x="4768839" y="2338021"/>
        <a:ext cx="1850669" cy="318041"/>
      </dsp:txXfrm>
    </dsp:sp>
    <dsp:sp modelId="{87B053DD-361B-41AE-AE1F-51BB326100FB}">
      <dsp:nvSpPr>
        <dsp:cNvPr id="0" name=""/>
        <dsp:cNvSpPr/>
      </dsp:nvSpPr>
      <dsp:spPr>
        <a:xfrm>
          <a:off x="4538664" y="1226804"/>
          <a:ext cx="185733" cy="2320328"/>
        </a:xfrm>
        <a:custGeom>
          <a:avLst/>
          <a:gdLst/>
          <a:ahLst/>
          <a:cxnLst/>
          <a:rect l="0" t="0" r="0" b="0"/>
          <a:pathLst>
            <a:path>
              <a:moveTo>
                <a:pt x="0" y="0"/>
              </a:moveTo>
              <a:lnTo>
                <a:pt x="0" y="2320328"/>
              </a:lnTo>
              <a:lnTo>
                <a:pt x="185733" y="2320328"/>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A894A4F-31B8-4875-AD9B-A3C80A42341F}">
      <dsp:nvSpPr>
        <dsp:cNvPr id="0" name=""/>
        <dsp:cNvSpPr/>
      </dsp:nvSpPr>
      <dsp:spPr>
        <a:xfrm>
          <a:off x="4724397" y="3290232"/>
          <a:ext cx="1904484" cy="513803"/>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100000"/>
            </a:lnSpc>
            <a:spcBef>
              <a:spcPct val="0"/>
            </a:spcBef>
            <a:spcAft>
              <a:spcPts val="0"/>
            </a:spcAft>
            <a:buNone/>
          </a:pPr>
          <a:r>
            <a:rPr lang="en-US" sz="1300" b="1" i="0" kern="1200" dirty="0">
              <a:solidFill>
                <a:schemeClr val="tx1"/>
              </a:solidFill>
            </a:rPr>
            <a:t>123K Exchangeables </a:t>
          </a:r>
        </a:p>
      </dsp:txBody>
      <dsp:txXfrm>
        <a:off x="4739446" y="3305281"/>
        <a:ext cx="1874386" cy="483705"/>
      </dsp:txXfrm>
    </dsp:sp>
    <dsp:sp modelId="{231FB836-0391-4FED-8019-8335D52AEF04}">
      <dsp:nvSpPr>
        <dsp:cNvPr id="0" name=""/>
        <dsp:cNvSpPr/>
      </dsp:nvSpPr>
      <dsp:spPr>
        <a:xfrm>
          <a:off x="4538664" y="1226804"/>
          <a:ext cx="185733" cy="1735657"/>
        </a:xfrm>
        <a:custGeom>
          <a:avLst/>
          <a:gdLst/>
          <a:ahLst/>
          <a:cxnLst/>
          <a:rect l="0" t="0" r="0" b="0"/>
          <a:pathLst>
            <a:path>
              <a:moveTo>
                <a:pt x="0" y="0"/>
              </a:moveTo>
              <a:lnTo>
                <a:pt x="0" y="1735657"/>
              </a:lnTo>
              <a:lnTo>
                <a:pt x="185733" y="1735657"/>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82F454-7B59-479A-985C-6781DDE9F43F}">
      <dsp:nvSpPr>
        <dsp:cNvPr id="0" name=""/>
        <dsp:cNvSpPr/>
      </dsp:nvSpPr>
      <dsp:spPr>
        <a:xfrm>
          <a:off x="4724397" y="2818361"/>
          <a:ext cx="1889863" cy="288201"/>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Deployable Field Teams </a:t>
          </a:r>
        </a:p>
      </dsp:txBody>
      <dsp:txXfrm>
        <a:off x="4732838" y="2826802"/>
        <a:ext cx="1872981" cy="271319"/>
      </dsp:txXfrm>
    </dsp:sp>
    <dsp:sp modelId="{9CDD89B1-AE7D-4463-ADC9-68C6CAB12723}">
      <dsp:nvSpPr>
        <dsp:cNvPr id="0" name=""/>
        <dsp:cNvSpPr/>
      </dsp:nvSpPr>
      <dsp:spPr>
        <a:xfrm>
          <a:off x="4538664" y="1226804"/>
          <a:ext cx="183765" cy="3074330"/>
        </a:xfrm>
        <a:custGeom>
          <a:avLst/>
          <a:gdLst/>
          <a:ahLst/>
          <a:cxnLst/>
          <a:rect l="0" t="0" r="0" b="0"/>
          <a:pathLst>
            <a:path>
              <a:moveTo>
                <a:pt x="0" y="0"/>
              </a:moveTo>
              <a:lnTo>
                <a:pt x="0" y="3074330"/>
              </a:lnTo>
              <a:lnTo>
                <a:pt x="183765" y="3074330"/>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82EC9BA-B6B1-4844-BC4D-72893994A737}">
      <dsp:nvSpPr>
        <dsp:cNvPr id="0" name=""/>
        <dsp:cNvSpPr/>
      </dsp:nvSpPr>
      <dsp:spPr>
        <a:xfrm>
          <a:off x="4722430" y="3961357"/>
          <a:ext cx="1983164" cy="679556"/>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OFPs, Msn Planning, Test Equip, Support Equip, Msn Support</a:t>
          </a:r>
        </a:p>
      </dsp:txBody>
      <dsp:txXfrm>
        <a:off x="4742334" y="3981261"/>
        <a:ext cx="1943356" cy="6397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FC05F-484A-4629-8D5B-C70AC30F8AB9}"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74B0F9-1AED-4200-8E58-3EF5433FB1CA}" type="slidenum">
              <a:rPr lang="en-US" smtClean="0"/>
              <a:t>‹#›</a:t>
            </a:fld>
            <a:endParaRPr lang="en-US"/>
          </a:p>
        </p:txBody>
      </p:sp>
    </p:spTree>
    <p:extLst>
      <p:ext uri="{BB962C8B-B14F-4D97-AF65-F5344CB8AC3E}">
        <p14:creationId xmlns:p14="http://schemas.microsoft.com/office/powerpoint/2010/main" val="298673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Good afternoon.</a:t>
            </a:r>
          </a:p>
          <a:p>
            <a:endParaRPr lang="en-US" altLang="en-US"/>
          </a:p>
          <a:p>
            <a:r>
              <a:rPr lang="en-US" altLang="en-US"/>
              <a:t>We would like to welcome you to the 638</a:t>
            </a:r>
            <a:r>
              <a:rPr lang="en-US" altLang="en-US" baseline="30000"/>
              <a:t>th</a:t>
            </a:r>
            <a:r>
              <a:rPr lang="en-US" altLang="en-US"/>
              <a:t> Supply Chain Management Group and we will be telling you a little bit about the group.  </a:t>
            </a:r>
          </a:p>
          <a:p>
            <a:endParaRPr lang="en-US" altLang="en-US"/>
          </a:p>
          <a:p>
            <a:r>
              <a:rPr lang="en-US" altLang="en-US"/>
              <a:t>But first, INTRODUCE MS. HERREN AND MR. FOSKEY and we would to know who you are, so let’s go around the room and introduce yourself, tell us your name, where you work and what you will be doing AND if you have a computer.</a:t>
            </a:r>
          </a:p>
        </p:txBody>
      </p:sp>
      <p:sp>
        <p:nvSpPr>
          <p:cNvPr id="1946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2338">
              <a:defRPr sz="6000">
                <a:solidFill>
                  <a:schemeClr val="tx1"/>
                </a:solidFill>
                <a:latin typeface="Arial" panose="020B0604020202020204" pitchFamily="34" charset="0"/>
                <a:cs typeface="Arial" panose="020B0604020202020204" pitchFamily="34" charset="0"/>
              </a:defRPr>
            </a:lvl1pPr>
            <a:lvl2pPr marL="742950" indent="-285750" defTabSz="922338">
              <a:defRPr sz="6000">
                <a:solidFill>
                  <a:schemeClr val="tx1"/>
                </a:solidFill>
                <a:latin typeface="Arial" panose="020B0604020202020204" pitchFamily="34" charset="0"/>
                <a:cs typeface="Arial" panose="020B0604020202020204" pitchFamily="34" charset="0"/>
              </a:defRPr>
            </a:lvl2pPr>
            <a:lvl3pPr marL="1144588" indent="-228600" defTabSz="922338">
              <a:defRPr sz="6000">
                <a:solidFill>
                  <a:schemeClr val="tx1"/>
                </a:solidFill>
                <a:latin typeface="Arial" panose="020B0604020202020204" pitchFamily="34" charset="0"/>
                <a:cs typeface="Arial" panose="020B0604020202020204" pitchFamily="34" charset="0"/>
              </a:defRPr>
            </a:lvl3pPr>
            <a:lvl4pPr marL="1601788" indent="-228600" defTabSz="922338">
              <a:defRPr sz="6000">
                <a:solidFill>
                  <a:schemeClr val="tx1"/>
                </a:solidFill>
                <a:latin typeface="Arial" panose="020B0604020202020204" pitchFamily="34" charset="0"/>
                <a:cs typeface="Arial" panose="020B0604020202020204" pitchFamily="34" charset="0"/>
              </a:defRPr>
            </a:lvl4pPr>
            <a:lvl5pPr marL="2058988" indent="-228600" defTabSz="922338">
              <a:defRPr sz="6000">
                <a:solidFill>
                  <a:schemeClr val="tx1"/>
                </a:solidFill>
                <a:latin typeface="Arial" panose="020B0604020202020204" pitchFamily="34" charset="0"/>
                <a:cs typeface="Arial" panose="020B0604020202020204" pitchFamily="34" charset="0"/>
              </a:defRPr>
            </a:lvl5pPr>
            <a:lvl6pPr marL="2516188"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6pPr>
            <a:lvl7pPr marL="2973388"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7pPr>
            <a:lvl8pPr marL="3430588"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8pPr>
            <a:lvl9pPr marL="3887788"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B215E8DE-215F-4166-BFAE-BB91C7CDFE2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338"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61721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4549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2730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929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01341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8559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99080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32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23895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4717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59919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0250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6444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23227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07821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FB7272-D954-4397-B612-A34B18275158}"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63" name="Rectangle 2"/>
          <p:cNvSpPr>
            <a:spLocks noGrp="1" noRot="1" noChangeAspect="1" noChangeArrowheads="1" noTextEdit="1"/>
          </p:cNvSpPr>
          <p:nvPr>
            <p:ph type="sldImg"/>
          </p:nvPr>
        </p:nvSpPr>
        <p:spPr>
          <a:xfrm>
            <a:off x="406400" y="696913"/>
            <a:ext cx="6197600" cy="3486150"/>
          </a:xfrm>
          <a:ln/>
        </p:spPr>
      </p:sp>
      <p:sp>
        <p:nvSpPr>
          <p:cNvPr id="40964"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403192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754" y="4479624"/>
            <a:ext cx="5617594" cy="4711639"/>
          </a:xfrm>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99050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Depot Maintenance Statute - 10 USC 2474</a:t>
            </a:r>
            <a:endParaRPr lang="en-US" dirty="0"/>
          </a:p>
          <a:p>
            <a:r>
              <a:rPr lang="en-US" dirty="0"/>
              <a:t>This purpose of this statute is to foster the excellence of DoD depot-level maintenance activities and military arsenal facilities by requiring their designation as CITEs, by promoting the use of best practices at the CITEs, and by optimizing the efficient and effective operation of the CITEs through their collaboration with commercial firms in PPPs. Specific CITE enhancements envisioned in CITE/commercial PPPs include: </a:t>
            </a:r>
          </a:p>
          <a:p>
            <a:pPr lvl="0"/>
            <a:r>
              <a:rPr lang="en-US" dirty="0"/>
              <a:t>Maximizing CITE utilization, </a:t>
            </a:r>
          </a:p>
          <a:p>
            <a:pPr lvl="0"/>
            <a:r>
              <a:rPr lang="en-US" dirty="0"/>
              <a:t>Reducing/eliminating CITE ownership, operation and environmental restoration costs, </a:t>
            </a:r>
          </a:p>
          <a:p>
            <a:pPr lvl="0"/>
            <a:r>
              <a:rPr lang="en-US" dirty="0"/>
              <a:t>Reducing the costs of products repaired at the CITEs, </a:t>
            </a:r>
          </a:p>
          <a:p>
            <a:pPr lvl="0"/>
            <a:r>
              <a:rPr lang="en-US" dirty="0"/>
              <a:t>Leveraging commercial investment in the CITE plant/equipment recapitalization, and </a:t>
            </a:r>
          </a:p>
          <a:p>
            <a:pPr lvl="0"/>
            <a:r>
              <a:rPr lang="en-US" dirty="0"/>
              <a:t>Promoting the undertaking of commercial ventures at the CITES.</a:t>
            </a:r>
          </a:p>
          <a:p>
            <a:r>
              <a:rPr lang="en-US" dirty="0"/>
              <a:t>Additionally, the statute seeks to foster cooperation between the armed forces and private industry, thereby capitalizing on the best capabilities of each sector in providing best value to the war fighter and the tax payer.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3AE249B-0671-47D4-A9D3-33E169402CC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2766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2D13B4-560D-46C6-9BD2-FD3D76BEE81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12076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2D13B4-560D-46C6-9BD2-FD3D76BEE81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65821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2D13B4-560D-46C6-9BD2-FD3D76BEE81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983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922203" rtl="0" eaLnBrk="0" fontAlgn="base" latinLnBrk="0" hangingPunct="0">
              <a:lnSpc>
                <a:spcPct val="100000"/>
              </a:lnSpc>
              <a:spcBef>
                <a:spcPct val="0"/>
              </a:spcBef>
              <a:spcAft>
                <a:spcPct val="0"/>
              </a:spcAft>
              <a:buClrTx/>
              <a:buSzTx/>
              <a:buFontTx/>
              <a:buNone/>
              <a:tabLst/>
              <a:defRPr/>
            </a:pPr>
            <a:fld id="{13C0A8E3-4D1B-497F-AF68-C118B6A3E0BF}"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22203"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
        <p:nvSpPr>
          <p:cNvPr id="36867" name="Rectangle 2"/>
          <p:cNvSpPr>
            <a:spLocks noGrp="1" noRot="1" noChangeAspect="1" noChangeArrowheads="1" noTextEdit="1"/>
          </p:cNvSpPr>
          <p:nvPr>
            <p:ph type="sldImg"/>
          </p:nvPr>
        </p:nvSpPr>
        <p:spPr>
          <a:xfrm>
            <a:off x="360363" y="676275"/>
            <a:ext cx="5997575" cy="3375025"/>
          </a:xfrm>
          <a:ln/>
        </p:spPr>
      </p:sp>
      <p:sp>
        <p:nvSpPr>
          <p:cNvPr id="36868" name="Rectangle 3"/>
          <p:cNvSpPr>
            <a:spLocks noGrp="1" noChangeArrowheads="1"/>
          </p:cNvSpPr>
          <p:nvPr>
            <p:ph type="body" idx="1"/>
          </p:nvPr>
        </p:nvSpPr>
        <p:spPr>
          <a:xfrm>
            <a:off x="896078" y="4276221"/>
            <a:ext cx="4926145" cy="404873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Tree>
    <p:extLst>
      <p:ext uri="{BB962C8B-B14F-4D97-AF65-F5344CB8AC3E}">
        <p14:creationId xmlns:p14="http://schemas.microsoft.com/office/powerpoint/2010/main" val="192222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FB7272-D954-4397-B612-A34B18275158}"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63" name="Rectangle 2"/>
          <p:cNvSpPr>
            <a:spLocks noGrp="1" noRot="1" noChangeAspect="1" noChangeArrowheads="1" noTextEdit="1"/>
          </p:cNvSpPr>
          <p:nvPr>
            <p:ph type="sldImg"/>
          </p:nvPr>
        </p:nvSpPr>
        <p:spPr>
          <a:xfrm>
            <a:off x="406400" y="696913"/>
            <a:ext cx="6197600" cy="3486150"/>
          </a:xfrm>
          <a:ln/>
        </p:spPr>
      </p:sp>
      <p:sp>
        <p:nvSpPr>
          <p:cNvPr id="40964"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4031926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AFSC specific.  SASPO supports any AF organization seeking our assistance whether it be finding a source, initiating a SE project or performing DMSMS analysis.  Additionally we have supported DLA and the FAA.</a:t>
            </a:r>
            <a:r>
              <a:rPr lang="en-US" baseline="0" dirty="0"/>
              <a:t>  We support our HQ AFMC/A4/10/A4-EN and HAF/SAF/AQ in representing the AF at OSD conferences and Working Group meeting for the purpose of developing DMSMS Policy and training.</a:t>
            </a:r>
            <a:endParaRPr lang="en-US" dirty="0"/>
          </a:p>
          <a:p>
            <a:r>
              <a:rPr lang="en-US" dirty="0"/>
              <a:t>Provide the B-52 program with the TF33 Obsolescence analysis that supported the decision to re-engine the B-52 aircraft </a:t>
            </a:r>
          </a:p>
          <a:p>
            <a:r>
              <a:rPr lang="en-US" dirty="0"/>
              <a:t>System Study for B-52 EGRESS</a:t>
            </a:r>
          </a:p>
          <a:p>
            <a:r>
              <a:rPr lang="en-US" dirty="0"/>
              <a:t>Now supporting Space Force</a:t>
            </a:r>
          </a:p>
          <a:p>
            <a:r>
              <a:rPr lang="en-US" dirty="0"/>
              <a:t>Investigating possibility of providing DMSMS support of Joint Service V-22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25132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685800" y="1143000"/>
            <a:ext cx="5486400" cy="3086100"/>
          </a:xfrm>
          <a:ln/>
        </p:spPr>
      </p:sp>
      <p:sp>
        <p:nvSpPr>
          <p:cNvPr id="348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348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2338">
              <a:defRPr sz="6000">
                <a:solidFill>
                  <a:schemeClr val="tx1"/>
                </a:solidFill>
                <a:latin typeface="Arial" panose="020B0604020202020204" pitchFamily="34" charset="0"/>
                <a:cs typeface="Arial" panose="020B0604020202020204" pitchFamily="34" charset="0"/>
              </a:defRPr>
            </a:lvl1pPr>
            <a:lvl2pPr marL="742950" indent="-285750" defTabSz="922338">
              <a:defRPr sz="6000">
                <a:solidFill>
                  <a:schemeClr val="tx1"/>
                </a:solidFill>
                <a:latin typeface="Arial" panose="020B0604020202020204" pitchFamily="34" charset="0"/>
                <a:cs typeface="Arial" panose="020B0604020202020204" pitchFamily="34" charset="0"/>
              </a:defRPr>
            </a:lvl2pPr>
            <a:lvl3pPr marL="1143000" indent="-228600" defTabSz="922338">
              <a:defRPr sz="6000">
                <a:solidFill>
                  <a:schemeClr val="tx1"/>
                </a:solidFill>
                <a:latin typeface="Arial" panose="020B0604020202020204" pitchFamily="34" charset="0"/>
                <a:cs typeface="Arial" panose="020B0604020202020204" pitchFamily="34" charset="0"/>
              </a:defRPr>
            </a:lvl3pPr>
            <a:lvl4pPr marL="1600200" indent="-228600" defTabSz="922338">
              <a:defRPr sz="6000">
                <a:solidFill>
                  <a:schemeClr val="tx1"/>
                </a:solidFill>
                <a:latin typeface="Arial" panose="020B0604020202020204" pitchFamily="34" charset="0"/>
                <a:cs typeface="Arial" panose="020B0604020202020204" pitchFamily="34" charset="0"/>
              </a:defRPr>
            </a:lvl4pPr>
            <a:lvl5pPr marL="2057400" indent="-228600" defTabSz="922338">
              <a:defRPr sz="60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D27A6CA8-8306-4BD5-9A7B-CC23D6E320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338"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676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685800" y="1143000"/>
            <a:ext cx="5486400" cy="3086100"/>
          </a:xfrm>
          <a:ln/>
        </p:spPr>
      </p:sp>
      <p:sp>
        <p:nvSpPr>
          <p:cNvPr id="348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348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2338">
              <a:defRPr sz="6000">
                <a:solidFill>
                  <a:schemeClr val="tx1"/>
                </a:solidFill>
                <a:latin typeface="Arial" panose="020B0604020202020204" pitchFamily="34" charset="0"/>
                <a:cs typeface="Arial" panose="020B0604020202020204" pitchFamily="34" charset="0"/>
              </a:defRPr>
            </a:lvl1pPr>
            <a:lvl2pPr marL="742950" indent="-285750" defTabSz="922338">
              <a:defRPr sz="6000">
                <a:solidFill>
                  <a:schemeClr val="tx1"/>
                </a:solidFill>
                <a:latin typeface="Arial" panose="020B0604020202020204" pitchFamily="34" charset="0"/>
                <a:cs typeface="Arial" panose="020B0604020202020204" pitchFamily="34" charset="0"/>
              </a:defRPr>
            </a:lvl2pPr>
            <a:lvl3pPr marL="1143000" indent="-228600" defTabSz="922338">
              <a:defRPr sz="6000">
                <a:solidFill>
                  <a:schemeClr val="tx1"/>
                </a:solidFill>
                <a:latin typeface="Arial" panose="020B0604020202020204" pitchFamily="34" charset="0"/>
                <a:cs typeface="Arial" panose="020B0604020202020204" pitchFamily="34" charset="0"/>
              </a:defRPr>
            </a:lvl3pPr>
            <a:lvl4pPr marL="1600200" indent="-228600" defTabSz="922338">
              <a:defRPr sz="6000">
                <a:solidFill>
                  <a:schemeClr val="tx1"/>
                </a:solidFill>
                <a:latin typeface="Arial" panose="020B0604020202020204" pitchFamily="34" charset="0"/>
                <a:cs typeface="Arial" panose="020B0604020202020204" pitchFamily="34" charset="0"/>
              </a:defRPr>
            </a:lvl4pPr>
            <a:lvl5pPr marL="2057400" indent="-228600" defTabSz="922338">
              <a:defRPr sz="60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D27A6CA8-8306-4BD5-9A7B-CC23D6E320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338"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1834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685800" y="1143000"/>
            <a:ext cx="5486400" cy="3086100"/>
          </a:xfrm>
          <a:ln/>
        </p:spPr>
      </p:sp>
      <p:sp>
        <p:nvSpPr>
          <p:cNvPr id="348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348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2338">
              <a:defRPr sz="6000">
                <a:solidFill>
                  <a:schemeClr val="tx1"/>
                </a:solidFill>
                <a:latin typeface="Arial" panose="020B0604020202020204" pitchFamily="34" charset="0"/>
                <a:cs typeface="Arial" panose="020B0604020202020204" pitchFamily="34" charset="0"/>
              </a:defRPr>
            </a:lvl1pPr>
            <a:lvl2pPr marL="742950" indent="-285750" defTabSz="922338">
              <a:defRPr sz="6000">
                <a:solidFill>
                  <a:schemeClr val="tx1"/>
                </a:solidFill>
                <a:latin typeface="Arial" panose="020B0604020202020204" pitchFamily="34" charset="0"/>
                <a:cs typeface="Arial" panose="020B0604020202020204" pitchFamily="34" charset="0"/>
              </a:defRPr>
            </a:lvl2pPr>
            <a:lvl3pPr marL="1143000" indent="-228600" defTabSz="922338">
              <a:defRPr sz="6000">
                <a:solidFill>
                  <a:schemeClr val="tx1"/>
                </a:solidFill>
                <a:latin typeface="Arial" panose="020B0604020202020204" pitchFamily="34" charset="0"/>
                <a:cs typeface="Arial" panose="020B0604020202020204" pitchFamily="34" charset="0"/>
              </a:defRPr>
            </a:lvl3pPr>
            <a:lvl4pPr marL="1600200" indent="-228600" defTabSz="922338">
              <a:defRPr sz="6000">
                <a:solidFill>
                  <a:schemeClr val="tx1"/>
                </a:solidFill>
                <a:latin typeface="Arial" panose="020B0604020202020204" pitchFamily="34" charset="0"/>
                <a:cs typeface="Arial" panose="020B0604020202020204" pitchFamily="34" charset="0"/>
              </a:defRPr>
            </a:lvl4pPr>
            <a:lvl5pPr marL="2057400" indent="-228600" defTabSz="922338">
              <a:defRPr sz="60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D27A6CA8-8306-4BD5-9A7B-CC23D6E320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338"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0500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685800" y="1143000"/>
            <a:ext cx="5486400" cy="3086100"/>
          </a:xfrm>
          <a:ln/>
        </p:spPr>
      </p:sp>
      <p:sp>
        <p:nvSpPr>
          <p:cNvPr id="348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348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2338">
              <a:defRPr sz="6000">
                <a:solidFill>
                  <a:schemeClr val="tx1"/>
                </a:solidFill>
                <a:latin typeface="Arial" panose="020B0604020202020204" pitchFamily="34" charset="0"/>
                <a:cs typeface="Arial" panose="020B0604020202020204" pitchFamily="34" charset="0"/>
              </a:defRPr>
            </a:lvl1pPr>
            <a:lvl2pPr marL="742950" indent="-285750" defTabSz="922338">
              <a:defRPr sz="6000">
                <a:solidFill>
                  <a:schemeClr val="tx1"/>
                </a:solidFill>
                <a:latin typeface="Arial" panose="020B0604020202020204" pitchFamily="34" charset="0"/>
                <a:cs typeface="Arial" panose="020B0604020202020204" pitchFamily="34" charset="0"/>
              </a:defRPr>
            </a:lvl2pPr>
            <a:lvl3pPr marL="1143000" indent="-228600" defTabSz="922338">
              <a:defRPr sz="6000">
                <a:solidFill>
                  <a:schemeClr val="tx1"/>
                </a:solidFill>
                <a:latin typeface="Arial" panose="020B0604020202020204" pitchFamily="34" charset="0"/>
                <a:cs typeface="Arial" panose="020B0604020202020204" pitchFamily="34" charset="0"/>
              </a:defRPr>
            </a:lvl3pPr>
            <a:lvl4pPr marL="1600200" indent="-228600" defTabSz="922338">
              <a:defRPr sz="6000">
                <a:solidFill>
                  <a:schemeClr val="tx1"/>
                </a:solidFill>
                <a:latin typeface="Arial" panose="020B0604020202020204" pitchFamily="34" charset="0"/>
                <a:cs typeface="Arial" panose="020B0604020202020204" pitchFamily="34" charset="0"/>
              </a:defRPr>
            </a:lvl4pPr>
            <a:lvl5pPr marL="2057400" indent="-228600" defTabSz="922338">
              <a:defRPr sz="6000">
                <a:solidFill>
                  <a:schemeClr val="tx1"/>
                </a:solidFill>
                <a:latin typeface="Arial" panose="020B0604020202020204" pitchFamily="34" charset="0"/>
                <a:cs typeface="Arial" panose="020B0604020202020204" pitchFamily="34" charset="0"/>
              </a:defRPr>
            </a:lvl5pPr>
            <a:lvl6pPr marL="25146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6pPr>
            <a:lvl7pPr marL="29718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7pPr>
            <a:lvl8pPr marL="34290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8pPr>
            <a:lvl9pPr marL="3886200" indent="-228600" defTabSz="922338" eaLnBrk="0" fontAlgn="base" hangingPunct="0">
              <a:spcBef>
                <a:spcPct val="0"/>
              </a:spcBef>
              <a:spcAft>
                <a:spcPct val="0"/>
              </a:spcAft>
              <a:defRPr sz="6000">
                <a:solidFill>
                  <a:schemeClr val="tx1"/>
                </a:solidFill>
                <a:latin typeface="Arial" panose="020B0604020202020204" pitchFamily="34" charset="0"/>
                <a:cs typeface="Arial" panose="020B0604020202020204" pitchFamily="34"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D27A6CA8-8306-4BD5-9A7B-CC23D6E320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338"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089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03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2338">
              <a:spcBef>
                <a:spcPct val="30000"/>
              </a:spcBef>
              <a:defRPr sz="1200">
                <a:solidFill>
                  <a:schemeClr val="tx1"/>
                </a:solidFill>
                <a:latin typeface="Times New Roman" panose="02020603050405020304" pitchFamily="18" charset="0"/>
              </a:defRPr>
            </a:lvl1pPr>
            <a:lvl2pPr marL="742950" indent="-285750" defTabSz="922338">
              <a:spcBef>
                <a:spcPct val="30000"/>
              </a:spcBef>
              <a:defRPr sz="1200">
                <a:solidFill>
                  <a:schemeClr val="tx1"/>
                </a:solidFill>
                <a:latin typeface="Times New Roman" panose="02020603050405020304" pitchFamily="18" charset="0"/>
              </a:defRPr>
            </a:lvl2pPr>
            <a:lvl3pPr marL="1144588" indent="-228600" defTabSz="922338">
              <a:spcBef>
                <a:spcPct val="30000"/>
              </a:spcBef>
              <a:defRPr sz="1200">
                <a:solidFill>
                  <a:schemeClr val="tx1"/>
                </a:solidFill>
                <a:latin typeface="Times New Roman" panose="02020603050405020304" pitchFamily="18" charset="0"/>
              </a:defRPr>
            </a:lvl3pPr>
            <a:lvl4pPr marL="1601788" indent="-228600" defTabSz="922338">
              <a:spcBef>
                <a:spcPct val="30000"/>
              </a:spcBef>
              <a:defRPr sz="1200">
                <a:solidFill>
                  <a:schemeClr val="tx1"/>
                </a:solidFill>
                <a:latin typeface="Times New Roman" panose="02020603050405020304" pitchFamily="18" charset="0"/>
              </a:defRPr>
            </a:lvl4pPr>
            <a:lvl5pPr marL="2058988" indent="-228600" defTabSz="922338">
              <a:spcBef>
                <a:spcPct val="30000"/>
              </a:spcBef>
              <a:defRPr sz="1200">
                <a:solidFill>
                  <a:schemeClr val="tx1"/>
                </a:solidFill>
                <a:latin typeface="Times New Roman" panose="02020603050405020304" pitchFamily="18" charset="0"/>
              </a:defRPr>
            </a:lvl5pPr>
            <a:lvl6pPr marL="2516188" indent="-228600" defTabSz="922338" eaLnBrk="0" fontAlgn="base" hangingPunct="0">
              <a:spcBef>
                <a:spcPct val="30000"/>
              </a:spcBef>
              <a:spcAft>
                <a:spcPct val="0"/>
              </a:spcAft>
              <a:defRPr sz="1200">
                <a:solidFill>
                  <a:schemeClr val="tx1"/>
                </a:solidFill>
                <a:latin typeface="Times New Roman" panose="02020603050405020304" pitchFamily="18" charset="0"/>
              </a:defRPr>
            </a:lvl6pPr>
            <a:lvl7pPr marL="2973388" indent="-228600" defTabSz="922338" eaLnBrk="0" fontAlgn="base" hangingPunct="0">
              <a:spcBef>
                <a:spcPct val="30000"/>
              </a:spcBef>
              <a:spcAft>
                <a:spcPct val="0"/>
              </a:spcAft>
              <a:defRPr sz="1200">
                <a:solidFill>
                  <a:schemeClr val="tx1"/>
                </a:solidFill>
                <a:latin typeface="Times New Roman" panose="02020603050405020304" pitchFamily="18" charset="0"/>
              </a:defRPr>
            </a:lvl7pPr>
            <a:lvl8pPr marL="3430588" indent="-228600" defTabSz="922338" eaLnBrk="0" fontAlgn="base" hangingPunct="0">
              <a:spcBef>
                <a:spcPct val="30000"/>
              </a:spcBef>
              <a:spcAft>
                <a:spcPct val="0"/>
              </a:spcAft>
              <a:defRPr sz="1200">
                <a:solidFill>
                  <a:schemeClr val="tx1"/>
                </a:solidFill>
                <a:latin typeface="Times New Roman" panose="02020603050405020304" pitchFamily="18" charset="0"/>
              </a:defRPr>
            </a:lvl8pPr>
            <a:lvl9pPr marL="3887788" indent="-228600" defTabSz="92233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3BD3F430-974F-426E-B7F5-7FCAA5B3B3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338"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FB7272-D954-4397-B612-A34B18275158}"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63" name="Rectangle 2"/>
          <p:cNvSpPr>
            <a:spLocks noGrp="1" noRot="1" noChangeAspect="1" noChangeArrowheads="1" noTextEdit="1"/>
          </p:cNvSpPr>
          <p:nvPr>
            <p:ph type="sldImg"/>
          </p:nvPr>
        </p:nvSpPr>
        <p:spPr>
          <a:xfrm>
            <a:off x="406400" y="696913"/>
            <a:ext cx="6197600" cy="3486150"/>
          </a:xfrm>
          <a:ln/>
        </p:spPr>
      </p:sp>
      <p:sp>
        <p:nvSpPr>
          <p:cNvPr id="40964"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4031926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North American Industry Classification System </a:t>
            </a:r>
            <a:r>
              <a:rPr lang="en-US" sz="1200" kern="1200" dirty="0">
                <a:solidFill>
                  <a:schemeClr val="tx1"/>
                </a:solidFill>
                <a:effectLst/>
                <a:latin typeface="Times New Roman" pitchFamily="18" charset="0"/>
                <a:ea typeface="+mn-ea"/>
                <a:cs typeface="+mn-cs"/>
              </a:rPr>
              <a:t>is the standard used by Federal statistical agencies in classifying business establishments for the purpose of collecting, analyzing, and publishing statistical data related to the U.S. business economy.</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0712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Research…Most Important</a:t>
            </a:r>
          </a:p>
          <a:p>
            <a:r>
              <a:rPr lang="en-US" dirty="0"/>
              <a:t>Acquisition Strategy</a:t>
            </a:r>
            <a:r>
              <a:rPr lang="en-US" baseline="0" dirty="0"/>
              <a:t> is determined by the results of Market Research.</a:t>
            </a:r>
          </a:p>
          <a:p>
            <a:r>
              <a:rPr lang="en-US" altLang="en-US" b="1" kern="0" dirty="0"/>
              <a:t>Market Research</a:t>
            </a:r>
          </a:p>
          <a:p>
            <a:pPr lvl="1"/>
            <a:r>
              <a:rPr lang="en-US" altLang="en-US" kern="0" dirty="0"/>
              <a:t>Most influential time to identify small business opportunities</a:t>
            </a:r>
          </a:p>
          <a:p>
            <a:pPr lvl="1"/>
            <a:r>
              <a:rPr lang="en-US" altLang="en-US" kern="0" dirty="0"/>
              <a:t>Rule of 2: Is there a reasonable expectation of obtaining offers from two or more responsible Small Businesses</a:t>
            </a:r>
          </a:p>
          <a:p>
            <a:pPr lvl="1"/>
            <a:r>
              <a:rPr lang="en-US" altLang="en-US" kern="0" dirty="0"/>
              <a:t>If a small business can do some of the work, is there opportunity for teaming or possible break-out?</a:t>
            </a:r>
          </a:p>
          <a:p>
            <a:pPr lvl="1"/>
            <a:endParaRPr lang="en-US" altLang="en-US" kern="0" dirty="0"/>
          </a:p>
          <a:p>
            <a:pPr lvl="1"/>
            <a:r>
              <a:rPr lang="en-US" altLang="en-US" kern="0" dirty="0"/>
              <a:t>AFI 23-113 SAR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68546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MOST IMPORTANT CHART…Our</a:t>
            </a:r>
            <a:r>
              <a:rPr lang="en-US" sz="1200" baseline="0" dirty="0"/>
              <a:t> SMALL BUSINESS OFFICE WEBSITE contains a link with one-page of important links!</a:t>
            </a:r>
          </a:p>
          <a:p>
            <a:pPr eaLnBrk="1" hangingPunct="1"/>
            <a:endParaRPr lang="en-US" sz="1200" dirty="0"/>
          </a:p>
          <a:p>
            <a:pPr eaLnBrk="1" hangingPunct="1"/>
            <a:r>
              <a:rPr lang="en-US" sz="1200" dirty="0"/>
              <a:t>AFSC Small Business Office Website at www.afsc.af.mil/units/sbo/index.asp contains information</a:t>
            </a:r>
            <a:r>
              <a:rPr lang="en-US" sz="1200" baseline="0" dirty="0"/>
              <a:t> and links to additional information sites to assist SBs.</a:t>
            </a:r>
          </a:p>
          <a:p>
            <a:pPr eaLnBrk="1" hangingPunct="1"/>
            <a:r>
              <a:rPr lang="en-US" sz="1200" baseline="0" dirty="0"/>
              <a:t>YOUTUBE Videos on how to use SAM.gov</a:t>
            </a:r>
            <a:endParaRPr lang="en-US" sz="1200" dirty="0"/>
          </a:p>
          <a:p>
            <a:pPr eaLnBrk="1" hangingPunct="1"/>
            <a:endParaRPr lang="en-US" sz="1200" dirty="0"/>
          </a:p>
          <a:p>
            <a:pPr eaLnBrk="1" hangingPunct="1"/>
            <a:r>
              <a:rPr lang="en-US" sz="1200" dirty="0"/>
              <a:t>To</a:t>
            </a:r>
            <a:r>
              <a:rPr lang="en-US" sz="1200" baseline="0" dirty="0"/>
              <a:t> find out who is buying what you’re selling, use the following systems (PTACs will offer free training classes on how to use)</a:t>
            </a:r>
            <a:endParaRPr lang="en-US" sz="1200" dirty="0"/>
          </a:p>
          <a:p>
            <a:pPr lvl="2">
              <a:buClrTx/>
              <a:buFont typeface="Arial" panose="020B0604020202020204" pitchFamily="34" charset="0"/>
              <a:buChar char="•"/>
            </a:pPr>
            <a:r>
              <a:rPr lang="en-US" sz="1200" dirty="0">
                <a:solidFill>
                  <a:schemeClr val="accent1">
                    <a:lumMod val="75000"/>
                  </a:schemeClr>
                </a:solidFill>
                <a:cs typeface="Times New Roman" pitchFamily="18" charset="0"/>
              </a:rPr>
              <a:t>SAM.gov has</a:t>
            </a:r>
            <a:r>
              <a:rPr lang="en-US" sz="1200" baseline="0" dirty="0">
                <a:solidFill>
                  <a:schemeClr val="accent1">
                    <a:lumMod val="75000"/>
                  </a:schemeClr>
                </a:solidFill>
                <a:cs typeface="Times New Roman" pitchFamily="18" charset="0"/>
              </a:rPr>
              <a:t> a report section</a:t>
            </a:r>
            <a:endParaRPr lang="en-US" sz="1200" dirty="0">
              <a:solidFill>
                <a:schemeClr val="accent1">
                  <a:lumMod val="75000"/>
                </a:schemeClr>
              </a:solidFill>
              <a:cs typeface="Times New Roman" pitchFamily="18" charset="0"/>
            </a:endParaRPr>
          </a:p>
          <a:p>
            <a:pPr lvl="2">
              <a:buClrTx/>
              <a:buFont typeface="Arial" panose="020B0604020202020204" pitchFamily="34" charset="0"/>
              <a:buChar char="•"/>
            </a:pPr>
            <a:r>
              <a:rPr lang="en-US" sz="1200" dirty="0">
                <a:solidFill>
                  <a:schemeClr val="accent1">
                    <a:lumMod val="75000"/>
                  </a:schemeClr>
                </a:solidFill>
                <a:cs typeface="Times New Roman" pitchFamily="18" charset="0"/>
              </a:rPr>
              <a:t>USASpending.Gov</a:t>
            </a:r>
          </a:p>
          <a:p>
            <a:pPr eaLnBrk="1" hangingPunct="1"/>
            <a:r>
              <a:rPr lang="en-US" sz="1200" dirty="0"/>
              <a:t>Strategic Contracts:</a:t>
            </a:r>
          </a:p>
          <a:p>
            <a:pPr eaLnBrk="1" hangingPunct="1"/>
            <a:r>
              <a:rPr lang="en-US" sz="1200" dirty="0"/>
              <a:t>	- OASIS</a:t>
            </a:r>
            <a:r>
              <a:rPr lang="en-US" sz="1200" baseline="0" dirty="0"/>
              <a:t> (One Acquisition Solution for Integrated Services)</a:t>
            </a:r>
          </a:p>
          <a:p>
            <a:pPr eaLnBrk="1" hangingPunct="1"/>
            <a:r>
              <a:rPr lang="en-US" sz="1200" baseline="0" dirty="0"/>
              <a:t>	- NETCENTS II (IT solutions)</a:t>
            </a:r>
          </a:p>
          <a:p>
            <a:pPr eaLnBrk="1" hangingPunct="1"/>
            <a:r>
              <a:rPr lang="en-US" sz="1200" baseline="0" dirty="0"/>
              <a:t>	- Ability One (Janitorial Support at Tinker)</a:t>
            </a:r>
          </a:p>
          <a:p>
            <a:pPr eaLnBrk="1" hangingPunct="1"/>
            <a:r>
              <a:rPr lang="en-US" sz="1200" baseline="0" dirty="0"/>
              <a:t>	- AFICA mandatory list</a:t>
            </a:r>
          </a:p>
          <a:p>
            <a:pPr eaLnBrk="1" hangingPunct="1"/>
            <a:endParaRPr lang="en-US" sz="1200" baseline="0" dirty="0"/>
          </a:p>
          <a:p>
            <a:pPr eaLnBrk="1" hangingPunct="1"/>
            <a:r>
              <a:rPr lang="en-US" sz="1200" baseline="0" dirty="0"/>
              <a:t>Other Transaction Authority</a:t>
            </a:r>
          </a:p>
          <a:p>
            <a:pPr eaLnBrk="1" hangingPunct="1"/>
            <a:r>
              <a:rPr lang="en-US" sz="1200" baseline="0" dirty="0"/>
              <a:t>SBIR/STTR Program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26822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Important</a:t>
            </a:r>
            <a:r>
              <a:rPr lang="en-US" sz="1200" baseline="0" dirty="0"/>
              <a:t> to advise the acquisition if you can perform as a prime or subcontractor.</a:t>
            </a:r>
          </a:p>
          <a:p>
            <a:r>
              <a:rPr lang="en-US" sz="1200" baseline="0" dirty="0"/>
              <a:t>Telling the acquisition team what capabilities you can perform will help justify the subcontracting goals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0C90A-46E3-4F6E-95A0-391D41793F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72166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0191" name="Rectangle 15"/>
          <p:cNvSpPr>
            <a:spLocks noGrp="1" noChangeArrowheads="1"/>
          </p:cNvSpPr>
          <p:nvPr>
            <p:ph type="ctrTitle"/>
          </p:nvPr>
        </p:nvSpPr>
        <p:spPr>
          <a:xfrm>
            <a:off x="3674533" y="1962150"/>
            <a:ext cx="8009468"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2" name="TextBox 11"/>
          <p:cNvSpPr txBox="1"/>
          <p:nvPr userDrawn="1"/>
        </p:nvSpPr>
        <p:spPr>
          <a:xfrm>
            <a:off x="0" y="6581001"/>
            <a:ext cx="2641600" cy="276999"/>
          </a:xfrm>
          <a:prstGeom prst="rect">
            <a:avLst/>
          </a:prstGeom>
          <a:noFill/>
        </p:spPr>
        <p:txBody>
          <a:bodyPr wrap="square" rtlCol="0">
            <a:spAutoFit/>
          </a:bodyPr>
          <a:lstStyle/>
          <a:p>
            <a:pPr algn="l" fontAlgn="auto">
              <a:spcBef>
                <a:spcPts val="0"/>
              </a:spcBef>
              <a:spcAft>
                <a:spcPts val="0"/>
              </a:spcAft>
            </a:pPr>
            <a:r>
              <a:rPr lang="en-US" sz="1200" b="1" dirty="0">
                <a:solidFill>
                  <a:srgbClr val="00B050"/>
                </a:solidFill>
                <a:latin typeface="Arial"/>
              </a:rPr>
              <a:t>UNCLASSIFIED</a:t>
            </a:r>
          </a:p>
        </p:txBody>
      </p:sp>
      <p:sp>
        <p:nvSpPr>
          <p:cNvPr id="15" name="Text Placeholder 17"/>
          <p:cNvSpPr>
            <a:spLocks noGrp="1"/>
          </p:cNvSpPr>
          <p:nvPr>
            <p:ph type="body" sz="quarter" idx="12" hasCustomPrompt="1"/>
          </p:nvPr>
        </p:nvSpPr>
        <p:spPr>
          <a:xfrm>
            <a:off x="6839096" y="4489851"/>
            <a:ext cx="4844904" cy="1550601"/>
          </a:xfrm>
        </p:spPr>
        <p:txBody>
          <a:bodyPr/>
          <a:lstStyle>
            <a:lvl1pPr marL="0" indent="0" algn="r">
              <a:buNone/>
              <a:defRPr b="1"/>
            </a:lvl1pPr>
          </a:lstStyle>
          <a:p>
            <a:pPr lvl="0"/>
            <a:r>
              <a:rPr lang="en-US" dirty="0"/>
              <a:t>Click to add subtitle</a:t>
            </a:r>
          </a:p>
        </p:txBody>
      </p:sp>
      <p:sp>
        <p:nvSpPr>
          <p:cNvPr id="16" name="Rectangle 15"/>
          <p:cNvSpPr/>
          <p:nvPr userDrawn="1"/>
        </p:nvSpPr>
        <p:spPr>
          <a:xfrm>
            <a:off x="508001" y="281928"/>
            <a:ext cx="11175999" cy="707886"/>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noProof="0" dirty="0">
                <a:solidFill>
                  <a:schemeClr val="tx1"/>
                </a:solidFill>
                <a:latin typeface="Tahoma" charset="0"/>
                <a:ea typeface="+mn-ea"/>
                <a:cs typeface="+mn-cs"/>
              </a:rPr>
              <a:t>Warner Robins Air Logistics Complex</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176" y="3562350"/>
            <a:ext cx="2616200" cy="2427903"/>
          </a:xfrm>
          <a:prstGeom prst="rect">
            <a:avLst/>
          </a:prstGeom>
        </p:spPr>
      </p:pic>
    </p:spTree>
    <p:extLst>
      <p:ext uri="{BB962C8B-B14F-4D97-AF65-F5344CB8AC3E}">
        <p14:creationId xmlns:p14="http://schemas.microsoft.com/office/powerpoint/2010/main" val="277384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0191" name="Rectangle 15"/>
          <p:cNvSpPr>
            <a:spLocks noGrp="1" noChangeArrowheads="1"/>
          </p:cNvSpPr>
          <p:nvPr>
            <p:ph type="ctrTitle"/>
          </p:nvPr>
        </p:nvSpPr>
        <p:spPr>
          <a:xfrm>
            <a:off x="3674533" y="1962150"/>
            <a:ext cx="8009468"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2" name="TextBox 11"/>
          <p:cNvSpPr txBox="1"/>
          <p:nvPr userDrawn="1"/>
        </p:nvSpPr>
        <p:spPr>
          <a:xfrm>
            <a:off x="0" y="6581001"/>
            <a:ext cx="2641600" cy="276999"/>
          </a:xfrm>
          <a:prstGeom prst="rect">
            <a:avLst/>
          </a:prstGeom>
          <a:noFill/>
        </p:spPr>
        <p:txBody>
          <a:bodyPr wrap="square" rtlCol="0">
            <a:spAutoFit/>
          </a:bodyPr>
          <a:lstStyle/>
          <a:p>
            <a:pPr algn="l" fontAlgn="auto">
              <a:spcBef>
                <a:spcPts val="0"/>
              </a:spcBef>
              <a:spcAft>
                <a:spcPts val="0"/>
              </a:spcAft>
            </a:pPr>
            <a:r>
              <a:rPr lang="en-US" sz="1200" b="1" dirty="0">
                <a:solidFill>
                  <a:srgbClr val="00B050"/>
                </a:solidFill>
                <a:latin typeface="Arial"/>
              </a:rPr>
              <a:t>UNCLASSIFIED</a:t>
            </a:r>
          </a:p>
        </p:txBody>
      </p:sp>
      <p:sp>
        <p:nvSpPr>
          <p:cNvPr id="15" name="Text Placeholder 17"/>
          <p:cNvSpPr>
            <a:spLocks noGrp="1"/>
          </p:cNvSpPr>
          <p:nvPr>
            <p:ph type="body" sz="quarter" idx="12" hasCustomPrompt="1"/>
          </p:nvPr>
        </p:nvSpPr>
        <p:spPr>
          <a:xfrm>
            <a:off x="6839096" y="4489851"/>
            <a:ext cx="4844904" cy="1550601"/>
          </a:xfrm>
        </p:spPr>
        <p:txBody>
          <a:bodyPr/>
          <a:lstStyle>
            <a:lvl1pPr marL="0" indent="0" algn="r">
              <a:buNone/>
              <a:defRPr b="1"/>
            </a:lvl1pPr>
          </a:lstStyle>
          <a:p>
            <a:pPr lvl="0"/>
            <a:r>
              <a:rPr lang="en-US" dirty="0"/>
              <a:t>Click to add subtitle</a:t>
            </a:r>
          </a:p>
        </p:txBody>
      </p:sp>
      <p:sp>
        <p:nvSpPr>
          <p:cNvPr id="16" name="Rectangle 15"/>
          <p:cNvSpPr/>
          <p:nvPr userDrawn="1"/>
        </p:nvSpPr>
        <p:spPr>
          <a:xfrm>
            <a:off x="508001" y="281928"/>
            <a:ext cx="11175999" cy="707886"/>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noProof="0" dirty="0">
                <a:solidFill>
                  <a:schemeClr val="tx1"/>
                </a:solidFill>
                <a:latin typeface="Tahoma" charset="0"/>
                <a:ea typeface="+mn-ea"/>
                <a:cs typeface="+mn-cs"/>
              </a:rPr>
              <a:t>Air Force Sustainment</a:t>
            </a:r>
            <a:r>
              <a:rPr lang="en-US" sz="4000" b="1" kern="1200" baseline="0" noProof="0" dirty="0">
                <a:solidFill>
                  <a:schemeClr val="tx1"/>
                </a:solidFill>
                <a:latin typeface="Tahoma" charset="0"/>
                <a:ea typeface="+mn-ea"/>
                <a:cs typeface="+mn-cs"/>
              </a:rPr>
              <a:t> Center</a:t>
            </a:r>
            <a:endParaRPr lang="en-US" sz="4000" b="1" kern="1200" noProof="0" dirty="0">
              <a:solidFill>
                <a:schemeClr val="tx1"/>
              </a:solidFill>
              <a:latin typeface="Tahoma" charset="0"/>
              <a:ea typeface="+mn-ea"/>
              <a:cs typeface="+mn-cs"/>
            </a:endParaRPr>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615" y="3259138"/>
            <a:ext cx="2938767" cy="2940278"/>
          </a:xfrm>
          <a:prstGeom prst="rect">
            <a:avLst/>
          </a:prstGeom>
        </p:spPr>
      </p:pic>
    </p:spTree>
    <p:extLst>
      <p:ext uri="{BB962C8B-B14F-4D97-AF65-F5344CB8AC3E}">
        <p14:creationId xmlns:p14="http://schemas.microsoft.com/office/powerpoint/2010/main" val="3846564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7" name="Text Box 25"/>
          <p:cNvSpPr txBox="1">
            <a:spLocks noChangeArrowheads="1"/>
          </p:cNvSpPr>
          <p:nvPr userDrawn="1"/>
        </p:nvSpPr>
        <p:spPr bwMode="auto">
          <a:xfrm>
            <a:off x="508000" y="6477490"/>
            <a:ext cx="11176000" cy="336550"/>
          </a:xfrm>
          <a:prstGeom prst="rect">
            <a:avLst/>
          </a:prstGeom>
          <a:noFill/>
          <a:ln w="9525" algn="ctr">
            <a:noFill/>
            <a:miter lim="800000"/>
            <a:headEnd/>
            <a:tailEnd/>
          </a:ln>
          <a:effectLst/>
        </p:spPr>
        <p:txBody>
          <a:bodyPr wrap="square">
            <a:spAutoFit/>
          </a:bodyPr>
          <a:lstStyle/>
          <a:p>
            <a:pPr algn="ctr">
              <a:buNone/>
              <a:defRPr/>
            </a:pPr>
            <a:r>
              <a:rPr lang="en-US" sz="1600" b="1" i="1" dirty="0">
                <a:effectLst>
                  <a:outerShdw blurRad="38100" dist="38100" dir="2700000" algn="tl">
                    <a:srgbClr val="C0C0C0"/>
                  </a:outerShdw>
                </a:effectLst>
                <a:latin typeface="Tahoma" charset="0"/>
              </a:rPr>
              <a:t>Delivering combat power for America!</a:t>
            </a: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4" name="Rectangle 2"/>
          <p:cNvSpPr>
            <a:spLocks noGrp="1" noChangeArrowheads="1"/>
          </p:cNvSpPr>
          <p:nvPr>
            <p:ph type="title"/>
          </p:nvPr>
        </p:nvSpPr>
        <p:spPr>
          <a:xfrm>
            <a:off x="1524000" y="47625"/>
            <a:ext cx="10118218" cy="1143000"/>
          </a:xfrm>
        </p:spPr>
        <p:txBody>
          <a:bodyPr/>
          <a:lstStyle/>
          <a:p>
            <a:r>
              <a:rPr lang="en-US" dirty="0"/>
              <a:t>Purpose</a:t>
            </a:r>
            <a:endParaRPr lang="en-US" sz="3200" dirty="0"/>
          </a:p>
        </p:txBody>
      </p:sp>
      <p:sp>
        <p:nvSpPr>
          <p:cNvPr id="12" name="Content Placeholder 2"/>
          <p:cNvSpPr>
            <a:spLocks noGrp="1"/>
          </p:cNvSpPr>
          <p:nvPr>
            <p:ph idx="1"/>
          </p:nvPr>
        </p:nvSpPr>
        <p:spPr>
          <a:xfrm>
            <a:off x="437576" y="2438400"/>
            <a:ext cx="11197167" cy="946150"/>
          </a:xfrm>
        </p:spPr>
        <p:txBody>
          <a:bodyPr anchor="ctr"/>
          <a:lstStyle>
            <a:lvl1pPr marL="0" indent="0" algn="ctr">
              <a:buNone/>
              <a:defRPr sz="2800" i="1"/>
            </a:lvl1pPr>
            <a:lvl2pPr algn="ctr">
              <a:defRPr/>
            </a:lvl2pPr>
            <a:lvl3pPr algn="ctr">
              <a:defRPr/>
            </a:lvl3pPr>
            <a:lvl4pPr algn="ctr">
              <a:defRPr/>
            </a:lvl4pPr>
            <a:lvl5pPr algn="ctr">
              <a:defRPr b="1"/>
            </a:lvl5pPr>
          </a:lstStyle>
          <a:p>
            <a:pPr lvl="0"/>
            <a:r>
              <a:rPr lang="en-US" dirty="0"/>
              <a:t>Click to edit Master text styles</a:t>
            </a:r>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508" y="124432"/>
            <a:ext cx="974313" cy="968606"/>
          </a:xfrm>
          <a:prstGeom prst="rect">
            <a:avLst/>
          </a:prstGeom>
        </p:spPr>
      </p:pic>
    </p:spTree>
    <p:extLst>
      <p:ext uri="{BB962C8B-B14F-4D97-AF65-F5344CB8AC3E}">
        <p14:creationId xmlns:p14="http://schemas.microsoft.com/office/powerpoint/2010/main" val="3663299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7" name="Text Box 25"/>
          <p:cNvSpPr txBox="1">
            <a:spLocks noChangeArrowheads="1"/>
          </p:cNvSpPr>
          <p:nvPr userDrawn="1"/>
        </p:nvSpPr>
        <p:spPr bwMode="auto">
          <a:xfrm>
            <a:off x="508000" y="6477490"/>
            <a:ext cx="11176000" cy="336550"/>
          </a:xfrm>
          <a:prstGeom prst="rect">
            <a:avLst/>
          </a:prstGeom>
          <a:noFill/>
          <a:ln w="9525" algn="ctr">
            <a:noFill/>
            <a:miter lim="800000"/>
            <a:headEnd/>
            <a:tailEnd/>
          </a:ln>
          <a:effectLst/>
        </p:spPr>
        <p:txBody>
          <a:bodyPr wrap="square">
            <a:spAutoFit/>
          </a:bodyPr>
          <a:lstStyle/>
          <a:p>
            <a:pPr algn="ctr">
              <a:buNone/>
              <a:defRPr/>
            </a:pPr>
            <a:r>
              <a:rPr lang="en-US" sz="1600" b="1" i="1" dirty="0">
                <a:effectLst>
                  <a:outerShdw blurRad="38100" dist="38100" dir="2700000" algn="tl">
                    <a:srgbClr val="C0C0C0"/>
                  </a:outerShdw>
                </a:effectLst>
                <a:latin typeface="Tahoma" charset="0"/>
              </a:rPr>
              <a:t>Delivering combat power for America!</a:t>
            </a: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508" y="124432"/>
            <a:ext cx="974313" cy="968606"/>
          </a:xfrm>
          <a:prstGeom prst="rect">
            <a:avLst/>
          </a:prstGeom>
        </p:spPr>
      </p:pic>
    </p:spTree>
    <p:extLst>
      <p:ext uri="{BB962C8B-B14F-4D97-AF65-F5344CB8AC3E}">
        <p14:creationId xmlns:p14="http://schemas.microsoft.com/office/powerpoint/2010/main" val="403851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spTree>
    <p:extLst>
      <p:ext uri="{BB962C8B-B14F-4D97-AF65-F5344CB8AC3E}">
        <p14:creationId xmlns:p14="http://schemas.microsoft.com/office/powerpoint/2010/main" val="1880528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0191" name="Rectangle 15"/>
          <p:cNvSpPr>
            <a:spLocks noGrp="1" noChangeArrowheads="1"/>
          </p:cNvSpPr>
          <p:nvPr>
            <p:ph type="ctrTitle"/>
          </p:nvPr>
        </p:nvSpPr>
        <p:spPr>
          <a:xfrm>
            <a:off x="3674533" y="1962150"/>
            <a:ext cx="8009468"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5" name="Text Placeholder 17"/>
          <p:cNvSpPr>
            <a:spLocks noGrp="1"/>
          </p:cNvSpPr>
          <p:nvPr>
            <p:ph type="body" sz="quarter" idx="12" hasCustomPrompt="1"/>
          </p:nvPr>
        </p:nvSpPr>
        <p:spPr>
          <a:xfrm>
            <a:off x="6839096" y="4489851"/>
            <a:ext cx="4844904" cy="1550601"/>
          </a:xfrm>
        </p:spPr>
        <p:txBody>
          <a:bodyPr/>
          <a:lstStyle>
            <a:lvl1pPr marL="0" indent="0" algn="r">
              <a:buNone/>
              <a:defRPr b="1"/>
            </a:lvl1pPr>
          </a:lstStyle>
          <a:p>
            <a:pPr lvl="0"/>
            <a:r>
              <a:rPr lang="en-US" dirty="0"/>
              <a:t>Click to add subtitle</a:t>
            </a:r>
          </a:p>
        </p:txBody>
      </p:sp>
      <p:sp>
        <p:nvSpPr>
          <p:cNvPr id="16" name="Rectangle 15"/>
          <p:cNvSpPr/>
          <p:nvPr userDrawn="1"/>
        </p:nvSpPr>
        <p:spPr>
          <a:xfrm>
            <a:off x="508001" y="281928"/>
            <a:ext cx="11175999" cy="707886"/>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noProof="0" dirty="0">
                <a:solidFill>
                  <a:schemeClr val="tx1"/>
                </a:solidFill>
                <a:latin typeface="Tahoma" charset="0"/>
                <a:ea typeface="+mn-ea"/>
                <a:cs typeface="+mn-cs"/>
              </a:rPr>
              <a:t>448</a:t>
            </a:r>
            <a:r>
              <a:rPr lang="en-US" sz="4000" b="1" kern="1200" baseline="0" noProof="0" dirty="0">
                <a:solidFill>
                  <a:schemeClr val="tx1"/>
                </a:solidFill>
                <a:latin typeface="Tahoma" charset="0"/>
                <a:ea typeface="+mn-ea"/>
                <a:cs typeface="+mn-cs"/>
              </a:rPr>
              <a:t>th</a:t>
            </a:r>
            <a:r>
              <a:rPr lang="en-US" sz="4000" b="1" kern="1200" noProof="0" dirty="0">
                <a:solidFill>
                  <a:schemeClr val="tx1"/>
                </a:solidFill>
                <a:latin typeface="Tahoma" charset="0"/>
                <a:ea typeface="+mn-ea"/>
                <a:cs typeface="+mn-cs"/>
              </a:rPr>
              <a:t> Supply Chain Management</a:t>
            </a:r>
            <a:r>
              <a:rPr lang="en-US" sz="4000" b="1" kern="1200" baseline="0" noProof="0" dirty="0">
                <a:solidFill>
                  <a:schemeClr val="tx1"/>
                </a:solidFill>
                <a:latin typeface="Tahoma" charset="0"/>
                <a:ea typeface="+mn-ea"/>
                <a:cs typeface="+mn-cs"/>
              </a:rPr>
              <a:t> Wing</a:t>
            </a:r>
            <a:endParaRPr lang="en-US" sz="4000" b="1" kern="1200" noProof="0" dirty="0">
              <a:solidFill>
                <a:schemeClr val="tx1"/>
              </a:solidFill>
              <a:latin typeface="Tahoma" charset="0"/>
              <a:ea typeface="+mn-ea"/>
              <a:cs typeface="+mn-cs"/>
            </a:endParaRPr>
          </a:p>
        </p:txBody>
      </p:sp>
      <p:sp>
        <p:nvSpPr>
          <p:cNvPr id="13" name="object 5"/>
          <p:cNvSpPr/>
          <p:nvPr userDrawn="1"/>
        </p:nvSpPr>
        <p:spPr>
          <a:xfrm>
            <a:off x="472975" y="3345581"/>
            <a:ext cx="2899489" cy="287254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9050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4" name="Rectangle 2"/>
          <p:cNvSpPr>
            <a:spLocks noGrp="1" noChangeArrowheads="1"/>
          </p:cNvSpPr>
          <p:nvPr>
            <p:ph type="title"/>
          </p:nvPr>
        </p:nvSpPr>
        <p:spPr>
          <a:xfrm>
            <a:off x="3082413" y="86953"/>
            <a:ext cx="7728156" cy="1143000"/>
          </a:xfrm>
        </p:spPr>
        <p:txBody>
          <a:bodyPr/>
          <a:lstStyle/>
          <a:p>
            <a:r>
              <a:rPr lang="en-US" dirty="0"/>
              <a:t>Purpose</a:t>
            </a:r>
            <a:endParaRPr lang="en-US" sz="3200" dirty="0"/>
          </a:p>
        </p:txBody>
      </p:sp>
      <p:sp>
        <p:nvSpPr>
          <p:cNvPr id="12" name="Content Placeholder 2"/>
          <p:cNvSpPr>
            <a:spLocks noGrp="1"/>
          </p:cNvSpPr>
          <p:nvPr>
            <p:ph idx="1"/>
          </p:nvPr>
        </p:nvSpPr>
        <p:spPr>
          <a:xfrm>
            <a:off x="437576" y="2438400"/>
            <a:ext cx="11197167" cy="946150"/>
          </a:xfrm>
        </p:spPr>
        <p:txBody>
          <a:bodyPr anchor="ctr"/>
          <a:lstStyle>
            <a:lvl1pPr marL="0" indent="0" algn="ctr">
              <a:buNone/>
              <a:defRPr sz="2800" i="1"/>
            </a:lvl1pPr>
            <a:lvl2pPr algn="ctr">
              <a:defRPr/>
            </a:lvl2pPr>
            <a:lvl3pPr algn="ctr">
              <a:defRPr/>
            </a:lvl3pPr>
            <a:lvl4pPr algn="ctr">
              <a:defRPr/>
            </a:lvl4pPr>
            <a:lvl5pPr algn="ctr">
              <a:defRPr b="1"/>
            </a:lvl5pPr>
          </a:lstStyle>
          <a:p>
            <a:pPr lvl="0"/>
            <a:r>
              <a:rPr lang="en-US" dirty="0"/>
              <a:t>Click to edit Master text styles</a:t>
            </a:r>
          </a:p>
        </p:txBody>
      </p:sp>
      <p:pic>
        <p:nvPicPr>
          <p:cNvPr id="11" name="Picture 10"/>
          <p:cNvPicPr>
            <a:picLocks noChangeAspect="1"/>
          </p:cNvPicPr>
          <p:nvPr userDrawn="1"/>
        </p:nvPicPr>
        <p:blipFill>
          <a:blip r:embed="rId2"/>
          <a:stretch>
            <a:fillRect/>
          </a:stretch>
        </p:blipFill>
        <p:spPr>
          <a:xfrm>
            <a:off x="10937537" y="130055"/>
            <a:ext cx="1015117" cy="976074"/>
          </a:xfrm>
          <a:prstGeom prst="rect">
            <a:avLst/>
          </a:prstGeom>
        </p:spPr>
      </p:pic>
      <p:sp>
        <p:nvSpPr>
          <p:cNvPr id="13" name="object 5"/>
          <p:cNvSpPr/>
          <p:nvPr userDrawn="1"/>
        </p:nvSpPr>
        <p:spPr>
          <a:xfrm>
            <a:off x="245095" y="103694"/>
            <a:ext cx="1066339" cy="109351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67301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02623" y="67246"/>
            <a:ext cx="7831395" cy="1143000"/>
          </a:xfrm>
        </p:spPr>
        <p:txBody>
          <a:bodyPr/>
          <a:lstStyle/>
          <a:p>
            <a:r>
              <a:rPr lang="en-US" dirty="0"/>
              <a:t>Click to edit Master title style</a:t>
            </a:r>
          </a:p>
        </p:txBody>
      </p:sp>
      <p:sp>
        <p:nvSpPr>
          <p:cNvPr id="3" name="Content Placeholder 2"/>
          <p:cNvSpPr>
            <a:spLocks noGrp="1"/>
          </p:cNvSpPr>
          <p:nvPr>
            <p:ph idx="1"/>
          </p:nvPr>
        </p:nvSpPr>
        <p:spPr/>
        <p:txBody>
          <a:bodyPr/>
          <a:lstStyle>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2" name="object 5"/>
          <p:cNvSpPr/>
          <p:nvPr userDrawn="1"/>
        </p:nvSpPr>
        <p:spPr>
          <a:xfrm>
            <a:off x="229230" y="127692"/>
            <a:ext cx="1035759" cy="986402"/>
          </a:xfrm>
          <a:prstGeom prst="rect">
            <a:avLst/>
          </a:prstGeom>
          <a:blipFill>
            <a:blip r:embed="rId2" cstate="print"/>
            <a:stretch>
              <a:fillRect/>
            </a:stretch>
          </a:blipFill>
        </p:spPr>
        <p:txBody>
          <a:bodyPr wrap="square" lIns="0" tIns="0" rIns="0" bIns="0" rtlCol="0"/>
          <a:lstStyle/>
          <a:p>
            <a:endParaRPr dirty="0"/>
          </a:p>
        </p:txBody>
      </p:sp>
      <p:sp>
        <p:nvSpPr>
          <p:cNvPr id="10" name="TextBox 9"/>
          <p:cNvSpPr txBox="1"/>
          <p:nvPr userDrawn="1"/>
        </p:nvSpPr>
        <p:spPr>
          <a:xfrm>
            <a:off x="-1" y="6451600"/>
            <a:ext cx="3229337" cy="461665"/>
          </a:xfrm>
          <a:prstGeom prst="rect">
            <a:avLst/>
          </a:prstGeom>
          <a:noFill/>
        </p:spPr>
        <p:txBody>
          <a:bodyPr wrap="square" rtlCol="0">
            <a:spAutoFit/>
          </a:bodyPr>
          <a:lstStyle/>
          <a:p>
            <a:pPr algn="l" fontAlgn="auto">
              <a:spcBef>
                <a:spcPts val="0"/>
              </a:spcBef>
              <a:spcAft>
                <a:spcPts val="0"/>
              </a:spcAft>
            </a:pPr>
            <a:r>
              <a:rPr lang="en-US" sz="1200" b="1" dirty="0">
                <a:solidFill>
                  <a:srgbClr val="00B050"/>
                </a:solidFill>
                <a:latin typeface="Arial"/>
              </a:rPr>
              <a:t>UNCLASSIFIED</a:t>
            </a:r>
          </a:p>
          <a:p>
            <a:pPr algn="l" fontAlgn="auto">
              <a:spcBef>
                <a:spcPts val="0"/>
              </a:spcBef>
              <a:spcAft>
                <a:spcPts val="0"/>
              </a:spcAft>
            </a:pPr>
            <a:r>
              <a:rPr lang="en-US" sz="1200" b="0" dirty="0">
                <a:solidFill>
                  <a:schemeClr val="tx1"/>
                </a:solidFill>
                <a:latin typeface="Arial"/>
              </a:rPr>
              <a:t>Briefer:  429 SCMS/GUMD</a:t>
            </a:r>
          </a:p>
        </p:txBody>
      </p:sp>
    </p:spTree>
    <p:extLst>
      <p:ext uri="{BB962C8B-B14F-4D97-AF65-F5344CB8AC3E}">
        <p14:creationId xmlns:p14="http://schemas.microsoft.com/office/powerpoint/2010/main" val="3962089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spTree>
    <p:extLst>
      <p:ext uri="{BB962C8B-B14F-4D97-AF65-F5344CB8AC3E}">
        <p14:creationId xmlns:p14="http://schemas.microsoft.com/office/powerpoint/2010/main" val="2069510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ine 14"/>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4" name="Line 28"/>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 name="Rectangle 44"/>
          <p:cNvSpPr>
            <a:spLocks noChangeArrowheads="1"/>
          </p:cNvSpPr>
          <p:nvPr/>
        </p:nvSpPr>
        <p:spPr bwMode="auto">
          <a:xfrm>
            <a:off x="11142133" y="6553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algn="r">
              <a:defRPr/>
            </a:pPr>
            <a:endParaRPr lang="en-US" altLang="en-US" sz="1000">
              <a:solidFill>
                <a:schemeClr val="bg2"/>
              </a:solidFill>
            </a:endParaRPr>
          </a:p>
        </p:txBody>
      </p:sp>
      <p:sp>
        <p:nvSpPr>
          <p:cNvPr id="6" name="Text Box 13"/>
          <p:cNvSpPr txBox="1">
            <a:spLocks noChangeArrowheads="1"/>
          </p:cNvSpPr>
          <p:nvPr/>
        </p:nvSpPr>
        <p:spPr bwMode="auto">
          <a:xfrm>
            <a:off x="1742017" y="6491289"/>
            <a:ext cx="8737600" cy="338137"/>
          </a:xfrm>
          <a:prstGeom prst="rect">
            <a:avLst/>
          </a:prstGeom>
          <a:noFill/>
          <a:ln>
            <a:noFill/>
          </a:ln>
        </p:spPr>
        <p:txBody>
          <a:bodyPr>
            <a:spAutoFit/>
          </a:bodyPr>
          <a:lstStyle>
            <a:lvl1pPr eaLnBrk="0" hangingPunct="0">
              <a:defRPr sz="6000">
                <a:solidFill>
                  <a:schemeClr val="tx1"/>
                </a:solidFill>
                <a:latin typeface="Arial" charset="0"/>
                <a:cs typeface="Arial" charset="0"/>
              </a:defRPr>
            </a:lvl1pPr>
            <a:lvl2pPr marL="742950" indent="-285750" eaLnBrk="0" hangingPunct="0">
              <a:defRPr sz="6000">
                <a:solidFill>
                  <a:schemeClr val="tx1"/>
                </a:solidFill>
                <a:latin typeface="Arial" charset="0"/>
                <a:cs typeface="Arial" charset="0"/>
              </a:defRPr>
            </a:lvl2pPr>
            <a:lvl3pPr marL="1143000" indent="-228600" eaLnBrk="0" hangingPunct="0">
              <a:defRPr sz="6000">
                <a:solidFill>
                  <a:schemeClr val="tx1"/>
                </a:solidFill>
                <a:latin typeface="Arial" charset="0"/>
                <a:cs typeface="Arial" charset="0"/>
              </a:defRPr>
            </a:lvl3pPr>
            <a:lvl4pPr marL="1600200" indent="-228600" eaLnBrk="0" hangingPunct="0">
              <a:defRPr sz="6000">
                <a:solidFill>
                  <a:schemeClr val="tx1"/>
                </a:solidFill>
                <a:latin typeface="Arial" charset="0"/>
                <a:cs typeface="Arial" charset="0"/>
              </a:defRPr>
            </a:lvl4pPr>
            <a:lvl5pPr marL="2057400" indent="-228600" eaLnBrk="0" hangingPunct="0">
              <a:defRPr sz="6000">
                <a:solidFill>
                  <a:schemeClr val="tx1"/>
                </a:solidFill>
                <a:latin typeface="Arial" charset="0"/>
                <a:cs typeface="Arial" charset="0"/>
              </a:defRPr>
            </a:lvl5pPr>
            <a:lvl6pPr marL="2514600" indent="-228600" eaLnBrk="0" fontAlgn="base" hangingPunct="0">
              <a:spcBef>
                <a:spcPct val="0"/>
              </a:spcBef>
              <a:spcAft>
                <a:spcPct val="0"/>
              </a:spcAft>
              <a:defRPr sz="6000">
                <a:solidFill>
                  <a:schemeClr val="tx1"/>
                </a:solidFill>
                <a:latin typeface="Arial" charset="0"/>
                <a:cs typeface="Arial" charset="0"/>
              </a:defRPr>
            </a:lvl6pPr>
            <a:lvl7pPr marL="2971800" indent="-228600" eaLnBrk="0" fontAlgn="base" hangingPunct="0">
              <a:spcBef>
                <a:spcPct val="0"/>
              </a:spcBef>
              <a:spcAft>
                <a:spcPct val="0"/>
              </a:spcAft>
              <a:defRPr sz="6000">
                <a:solidFill>
                  <a:schemeClr val="tx1"/>
                </a:solidFill>
                <a:latin typeface="Arial" charset="0"/>
                <a:cs typeface="Arial" charset="0"/>
              </a:defRPr>
            </a:lvl7pPr>
            <a:lvl8pPr marL="3429000" indent="-228600" eaLnBrk="0" fontAlgn="base" hangingPunct="0">
              <a:spcBef>
                <a:spcPct val="0"/>
              </a:spcBef>
              <a:spcAft>
                <a:spcPct val="0"/>
              </a:spcAft>
              <a:defRPr sz="6000">
                <a:solidFill>
                  <a:schemeClr val="tx1"/>
                </a:solidFill>
                <a:latin typeface="Arial" charset="0"/>
                <a:cs typeface="Arial" charset="0"/>
              </a:defRPr>
            </a:lvl8pPr>
            <a:lvl9pPr marL="3886200" indent="-228600" eaLnBrk="0" fontAlgn="base" hangingPunct="0">
              <a:spcBef>
                <a:spcPct val="0"/>
              </a:spcBef>
              <a:spcAft>
                <a:spcPct val="0"/>
              </a:spcAft>
              <a:defRPr sz="6000">
                <a:solidFill>
                  <a:schemeClr val="tx1"/>
                </a:solidFill>
                <a:latin typeface="Arial" charset="0"/>
                <a:cs typeface="Arial" charset="0"/>
              </a:defRPr>
            </a:lvl9pPr>
          </a:lstStyle>
          <a:p>
            <a:pPr algn="ctr">
              <a:spcBef>
                <a:spcPct val="50000"/>
              </a:spcBef>
              <a:defRPr/>
            </a:pPr>
            <a:r>
              <a:rPr lang="en-US" sz="1600" b="1" i="1" dirty="0">
                <a:solidFill>
                  <a:srgbClr val="002060"/>
                </a:solidFill>
                <a:effectLst>
                  <a:outerShdw blurRad="38100" dist="38100" dir="2700000" algn="tl">
                    <a:srgbClr val="000000">
                      <a:alpha val="43137"/>
                    </a:srgbClr>
                  </a:outerShdw>
                </a:effectLst>
                <a:latin typeface="Century Schoolbook" panose="02040604050505020304" pitchFamily="18" charset="0"/>
              </a:rPr>
              <a:t>Supplying Warfighter Dominance</a:t>
            </a:r>
          </a:p>
        </p:txBody>
      </p:sp>
      <p:sp>
        <p:nvSpPr>
          <p:cNvPr id="7" name="Text Box 42"/>
          <p:cNvSpPr txBox="1">
            <a:spLocks noChangeArrowheads="1"/>
          </p:cNvSpPr>
          <p:nvPr/>
        </p:nvSpPr>
        <p:spPr bwMode="auto">
          <a:xfrm>
            <a:off x="-24154" y="231257"/>
            <a:ext cx="12035073" cy="584775"/>
          </a:xfrm>
          <a:prstGeom prst="rect">
            <a:avLst/>
          </a:prstGeom>
          <a:noFill/>
          <a:ln>
            <a:noFill/>
          </a:ln>
        </p:spPr>
        <p:txBody>
          <a:bodyPr wrap="square">
            <a:spAutoFit/>
          </a:bodyPr>
          <a:lstStyle>
            <a:lvl1pPr eaLnBrk="0" hangingPunct="0">
              <a:defRPr sz="6000">
                <a:solidFill>
                  <a:schemeClr val="tx1"/>
                </a:solidFill>
                <a:latin typeface="Arial" charset="0"/>
                <a:cs typeface="Arial" charset="0"/>
              </a:defRPr>
            </a:lvl1pPr>
            <a:lvl2pPr marL="742950" indent="-285750" eaLnBrk="0" hangingPunct="0">
              <a:defRPr sz="6000">
                <a:solidFill>
                  <a:schemeClr val="tx1"/>
                </a:solidFill>
                <a:latin typeface="Arial" charset="0"/>
                <a:cs typeface="Arial" charset="0"/>
              </a:defRPr>
            </a:lvl2pPr>
            <a:lvl3pPr marL="1143000" indent="-228600" eaLnBrk="0" hangingPunct="0">
              <a:defRPr sz="6000">
                <a:solidFill>
                  <a:schemeClr val="tx1"/>
                </a:solidFill>
                <a:latin typeface="Arial" charset="0"/>
                <a:cs typeface="Arial" charset="0"/>
              </a:defRPr>
            </a:lvl3pPr>
            <a:lvl4pPr marL="1600200" indent="-228600" eaLnBrk="0" hangingPunct="0">
              <a:defRPr sz="6000">
                <a:solidFill>
                  <a:schemeClr val="tx1"/>
                </a:solidFill>
                <a:latin typeface="Arial" charset="0"/>
                <a:cs typeface="Arial" charset="0"/>
              </a:defRPr>
            </a:lvl4pPr>
            <a:lvl5pPr marL="2057400" indent="-228600" eaLnBrk="0" hangingPunct="0">
              <a:defRPr sz="6000">
                <a:solidFill>
                  <a:schemeClr val="tx1"/>
                </a:solidFill>
                <a:latin typeface="Arial" charset="0"/>
                <a:cs typeface="Arial" charset="0"/>
              </a:defRPr>
            </a:lvl5pPr>
            <a:lvl6pPr marL="2514600" indent="-228600" eaLnBrk="0" fontAlgn="base" hangingPunct="0">
              <a:spcBef>
                <a:spcPct val="0"/>
              </a:spcBef>
              <a:spcAft>
                <a:spcPct val="0"/>
              </a:spcAft>
              <a:defRPr sz="6000">
                <a:solidFill>
                  <a:schemeClr val="tx1"/>
                </a:solidFill>
                <a:latin typeface="Arial" charset="0"/>
                <a:cs typeface="Arial" charset="0"/>
              </a:defRPr>
            </a:lvl6pPr>
            <a:lvl7pPr marL="2971800" indent="-228600" eaLnBrk="0" fontAlgn="base" hangingPunct="0">
              <a:spcBef>
                <a:spcPct val="0"/>
              </a:spcBef>
              <a:spcAft>
                <a:spcPct val="0"/>
              </a:spcAft>
              <a:defRPr sz="6000">
                <a:solidFill>
                  <a:schemeClr val="tx1"/>
                </a:solidFill>
                <a:latin typeface="Arial" charset="0"/>
                <a:cs typeface="Arial" charset="0"/>
              </a:defRPr>
            </a:lvl7pPr>
            <a:lvl8pPr marL="3429000" indent="-228600" eaLnBrk="0" fontAlgn="base" hangingPunct="0">
              <a:spcBef>
                <a:spcPct val="0"/>
              </a:spcBef>
              <a:spcAft>
                <a:spcPct val="0"/>
              </a:spcAft>
              <a:defRPr sz="6000">
                <a:solidFill>
                  <a:schemeClr val="tx1"/>
                </a:solidFill>
                <a:latin typeface="Arial" charset="0"/>
                <a:cs typeface="Arial" charset="0"/>
              </a:defRPr>
            </a:lvl8pPr>
            <a:lvl9pPr marL="3886200" indent="-228600" eaLnBrk="0" fontAlgn="base" hangingPunct="0">
              <a:spcBef>
                <a:spcPct val="0"/>
              </a:spcBef>
              <a:spcAft>
                <a:spcPct val="0"/>
              </a:spcAft>
              <a:defRPr sz="6000">
                <a:solidFill>
                  <a:schemeClr val="tx1"/>
                </a:solidFill>
                <a:latin typeface="Arial" charset="0"/>
                <a:cs typeface="Arial" charset="0"/>
              </a:defRPr>
            </a:lvl9pPr>
          </a:lstStyle>
          <a:p>
            <a:pPr algn="ctr">
              <a:defRPr/>
            </a:pPr>
            <a:r>
              <a:rPr lang="en-US" sz="3200" b="1" i="1" dirty="0">
                <a:solidFill>
                  <a:srgbClr val="002060"/>
                </a:solidFill>
                <a:effectLst/>
              </a:rPr>
              <a:t>  638th Supply Chain Management Group</a:t>
            </a:r>
          </a:p>
        </p:txBody>
      </p:sp>
      <p:sp>
        <p:nvSpPr>
          <p:cNvPr id="8" name="Line 28"/>
          <p:cNvSpPr>
            <a:spLocks noChangeShapeType="1"/>
          </p:cNvSpPr>
          <p:nvPr userDrawn="1"/>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9" name="Text Box 13"/>
          <p:cNvSpPr txBox="1">
            <a:spLocks noChangeArrowheads="1"/>
          </p:cNvSpPr>
          <p:nvPr userDrawn="1"/>
        </p:nvSpPr>
        <p:spPr bwMode="auto">
          <a:xfrm>
            <a:off x="1742017" y="6491289"/>
            <a:ext cx="8737600" cy="338137"/>
          </a:xfrm>
          <a:prstGeom prst="rect">
            <a:avLst/>
          </a:prstGeom>
          <a:noFill/>
          <a:ln>
            <a:noFill/>
          </a:ln>
        </p:spPr>
        <p:txBody>
          <a:bodyPr>
            <a:spAutoFit/>
          </a:bodyPr>
          <a:lstStyle>
            <a:lvl1pPr eaLnBrk="0" hangingPunct="0">
              <a:defRPr sz="6000">
                <a:solidFill>
                  <a:schemeClr val="tx1"/>
                </a:solidFill>
                <a:latin typeface="Arial" charset="0"/>
                <a:cs typeface="Arial" charset="0"/>
              </a:defRPr>
            </a:lvl1pPr>
            <a:lvl2pPr marL="742950" indent="-285750" eaLnBrk="0" hangingPunct="0">
              <a:defRPr sz="6000">
                <a:solidFill>
                  <a:schemeClr val="tx1"/>
                </a:solidFill>
                <a:latin typeface="Arial" charset="0"/>
                <a:cs typeface="Arial" charset="0"/>
              </a:defRPr>
            </a:lvl2pPr>
            <a:lvl3pPr marL="1143000" indent="-228600" eaLnBrk="0" hangingPunct="0">
              <a:defRPr sz="6000">
                <a:solidFill>
                  <a:schemeClr val="tx1"/>
                </a:solidFill>
                <a:latin typeface="Arial" charset="0"/>
                <a:cs typeface="Arial" charset="0"/>
              </a:defRPr>
            </a:lvl3pPr>
            <a:lvl4pPr marL="1600200" indent="-228600" eaLnBrk="0" hangingPunct="0">
              <a:defRPr sz="6000">
                <a:solidFill>
                  <a:schemeClr val="tx1"/>
                </a:solidFill>
                <a:latin typeface="Arial" charset="0"/>
                <a:cs typeface="Arial" charset="0"/>
              </a:defRPr>
            </a:lvl4pPr>
            <a:lvl5pPr marL="2057400" indent="-228600" eaLnBrk="0" hangingPunct="0">
              <a:defRPr sz="6000">
                <a:solidFill>
                  <a:schemeClr val="tx1"/>
                </a:solidFill>
                <a:latin typeface="Arial" charset="0"/>
                <a:cs typeface="Arial" charset="0"/>
              </a:defRPr>
            </a:lvl5pPr>
            <a:lvl6pPr marL="2514600" indent="-228600" eaLnBrk="0" fontAlgn="base" hangingPunct="0">
              <a:spcBef>
                <a:spcPct val="0"/>
              </a:spcBef>
              <a:spcAft>
                <a:spcPct val="0"/>
              </a:spcAft>
              <a:defRPr sz="6000">
                <a:solidFill>
                  <a:schemeClr val="tx1"/>
                </a:solidFill>
                <a:latin typeface="Arial" charset="0"/>
                <a:cs typeface="Arial" charset="0"/>
              </a:defRPr>
            </a:lvl6pPr>
            <a:lvl7pPr marL="2971800" indent="-228600" eaLnBrk="0" fontAlgn="base" hangingPunct="0">
              <a:spcBef>
                <a:spcPct val="0"/>
              </a:spcBef>
              <a:spcAft>
                <a:spcPct val="0"/>
              </a:spcAft>
              <a:defRPr sz="6000">
                <a:solidFill>
                  <a:schemeClr val="tx1"/>
                </a:solidFill>
                <a:latin typeface="Arial" charset="0"/>
                <a:cs typeface="Arial" charset="0"/>
              </a:defRPr>
            </a:lvl7pPr>
            <a:lvl8pPr marL="3429000" indent="-228600" eaLnBrk="0" fontAlgn="base" hangingPunct="0">
              <a:spcBef>
                <a:spcPct val="0"/>
              </a:spcBef>
              <a:spcAft>
                <a:spcPct val="0"/>
              </a:spcAft>
              <a:defRPr sz="6000">
                <a:solidFill>
                  <a:schemeClr val="tx1"/>
                </a:solidFill>
                <a:latin typeface="Arial" charset="0"/>
                <a:cs typeface="Arial" charset="0"/>
              </a:defRPr>
            </a:lvl8pPr>
            <a:lvl9pPr marL="3886200" indent="-228600" eaLnBrk="0" fontAlgn="base" hangingPunct="0">
              <a:spcBef>
                <a:spcPct val="0"/>
              </a:spcBef>
              <a:spcAft>
                <a:spcPct val="0"/>
              </a:spcAft>
              <a:defRPr sz="6000">
                <a:solidFill>
                  <a:schemeClr val="tx1"/>
                </a:solidFill>
                <a:latin typeface="Arial" charset="0"/>
                <a:cs typeface="Arial" charset="0"/>
              </a:defRPr>
            </a:lvl9pPr>
          </a:lstStyle>
          <a:p>
            <a:pPr algn="ctr">
              <a:spcBef>
                <a:spcPct val="50000"/>
              </a:spcBef>
              <a:defRPr/>
            </a:pPr>
            <a:r>
              <a:rPr lang="en-US" sz="1600" b="1" i="1" dirty="0">
                <a:solidFill>
                  <a:srgbClr val="002060"/>
                </a:solidFill>
                <a:effectLst>
                  <a:outerShdw blurRad="38100" dist="38100" dir="2700000" algn="tl">
                    <a:srgbClr val="000000">
                      <a:alpha val="43137"/>
                    </a:srgbClr>
                  </a:outerShdw>
                </a:effectLst>
                <a:latin typeface="Century Schoolbook" panose="02040604050505020304" pitchFamily="18" charset="0"/>
              </a:rPr>
              <a:t>Supplying Warfighter Dominance</a:t>
            </a:r>
          </a:p>
        </p:txBody>
      </p:sp>
      <p:sp>
        <p:nvSpPr>
          <p:cNvPr id="33827" name="Rectangle 35"/>
          <p:cNvSpPr>
            <a:spLocks noGrp="1" noChangeArrowheads="1"/>
          </p:cNvSpPr>
          <p:nvPr>
            <p:ph type="ctrTitle"/>
          </p:nvPr>
        </p:nvSpPr>
        <p:spPr>
          <a:xfrm>
            <a:off x="848785" y="1828800"/>
            <a:ext cx="10409767" cy="1600200"/>
          </a:xfrm>
        </p:spPr>
        <p:txBody>
          <a:bodyPr/>
          <a:lstStyle>
            <a:lvl1pPr>
              <a:defRPr sz="4000" i="0"/>
            </a:lvl1pPr>
          </a:lstStyle>
          <a:p>
            <a:r>
              <a:rPr lang="en-US"/>
              <a:t>Click to edit Master title style</a:t>
            </a:r>
            <a:endParaRPr lang="en-US" dirty="0"/>
          </a:p>
        </p:txBody>
      </p:sp>
      <p:sp>
        <p:nvSpPr>
          <p:cNvPr id="10" name="Rectangle 30"/>
          <p:cNvSpPr>
            <a:spLocks noGrp="1" noChangeArrowheads="1"/>
          </p:cNvSpPr>
          <p:nvPr>
            <p:ph type="sldNum" sz="quarter" idx="10"/>
          </p:nvPr>
        </p:nvSpPr>
        <p:spPr/>
        <p:txBody>
          <a:bodyPr/>
          <a:lstStyle>
            <a:lvl1pPr>
              <a:defRPr>
                <a:solidFill>
                  <a:schemeClr val="tx1"/>
                </a:solidFill>
              </a:defRPr>
            </a:lvl1pPr>
          </a:lstStyle>
          <a:p>
            <a:pPr>
              <a:defRPr/>
            </a:pPr>
            <a:fld id="{F99E0CD3-479B-4802-9E38-96F8D434D834}" type="slidenum">
              <a:rPr lang="en-US" altLang="en-US"/>
              <a:pPr>
                <a:defRPr/>
              </a:pPr>
              <a:t>‹#›</a:t>
            </a:fld>
            <a:endParaRPr lang="en-US" altLang="en-US"/>
          </a:p>
        </p:txBody>
      </p:sp>
    </p:spTree>
    <p:extLst>
      <p:ext uri="{BB962C8B-B14F-4D97-AF65-F5344CB8AC3E}">
        <p14:creationId xmlns:p14="http://schemas.microsoft.com/office/powerpoint/2010/main" val="33292841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45067" y="1376363"/>
            <a:ext cx="10841567" cy="4875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F59B694A-3C66-4D15-8772-3666C22ECAFA}"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8545601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4" name="Rectangle 2"/>
          <p:cNvSpPr>
            <a:spLocks noGrp="1" noChangeArrowheads="1"/>
          </p:cNvSpPr>
          <p:nvPr>
            <p:ph type="title"/>
          </p:nvPr>
        </p:nvSpPr>
        <p:spPr>
          <a:xfrm>
            <a:off x="3082413" y="47625"/>
            <a:ext cx="7728156" cy="1143000"/>
          </a:xfrm>
        </p:spPr>
        <p:txBody>
          <a:bodyPr/>
          <a:lstStyle/>
          <a:p>
            <a:r>
              <a:rPr lang="en-US" dirty="0"/>
              <a:t>Purpose</a:t>
            </a:r>
            <a:endParaRPr lang="en-US" sz="3200" dirty="0"/>
          </a:p>
        </p:txBody>
      </p:sp>
      <p:sp>
        <p:nvSpPr>
          <p:cNvPr id="12" name="Content Placeholder 2"/>
          <p:cNvSpPr>
            <a:spLocks noGrp="1"/>
          </p:cNvSpPr>
          <p:nvPr>
            <p:ph idx="1"/>
          </p:nvPr>
        </p:nvSpPr>
        <p:spPr>
          <a:xfrm>
            <a:off x="437576" y="2438400"/>
            <a:ext cx="11197167" cy="946150"/>
          </a:xfrm>
        </p:spPr>
        <p:txBody>
          <a:bodyPr anchor="ctr"/>
          <a:lstStyle>
            <a:lvl1pPr marL="0" indent="0" algn="ctr">
              <a:buNone/>
              <a:defRPr sz="2800" i="1"/>
            </a:lvl1pPr>
            <a:lvl2pPr algn="ctr">
              <a:defRPr/>
            </a:lvl2pPr>
            <a:lvl3pPr algn="ctr">
              <a:defRPr/>
            </a:lvl3pPr>
            <a:lvl4pPr algn="ctr">
              <a:defRPr/>
            </a:lvl4pPr>
            <a:lvl5pPr algn="ctr">
              <a:defRPr b="1"/>
            </a:lvl5pPr>
          </a:lstStyle>
          <a:p>
            <a:pPr lvl="0"/>
            <a:r>
              <a:rPr lang="en-US" dirty="0"/>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6171" y="130398"/>
            <a:ext cx="1073791" cy="996506"/>
          </a:xfrm>
          <a:prstGeom prst="rect">
            <a:avLst/>
          </a:prstGeom>
        </p:spPr>
      </p:pic>
      <p:pic>
        <p:nvPicPr>
          <p:cNvPr id="3" name="Picture 2" descr="A blue and white logo&#10;&#10;Description automatically generated with low confidence">
            <a:extLst>
              <a:ext uri="{FF2B5EF4-FFF2-40B4-BE49-F238E27FC236}">
                <a16:creationId xmlns:a16="http://schemas.microsoft.com/office/drawing/2014/main" id="{34539F8E-A82F-0EFB-111F-1EB63308C2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728" y="28492"/>
            <a:ext cx="1343212" cy="1181265"/>
          </a:xfrm>
          <a:prstGeom prst="rect">
            <a:avLst/>
          </a:prstGeom>
        </p:spPr>
      </p:pic>
    </p:spTree>
    <p:extLst>
      <p:ext uri="{BB962C8B-B14F-4D97-AF65-F5344CB8AC3E}">
        <p14:creationId xmlns:p14="http://schemas.microsoft.com/office/powerpoint/2010/main" val="3250348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107DF41-CBDC-4296-97D9-E228343DDAB3}"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38088892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5067" y="1477963"/>
            <a:ext cx="5319184" cy="4875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451" y="1477963"/>
            <a:ext cx="5319183" cy="4875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8B92607-809B-459B-B52B-6906AD22E442}"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12078334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38A93376-D5E3-45F3-A85D-BF1B09451ABF}"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15252149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E47FA147-5CE1-4F78-81B8-3ACB7FBFCD93}"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22002203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FCA3249-1381-49A5-AEB0-4DF55FFA2304}"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74152332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91B8C83-9ECE-4329-88E4-1636F5104FD9}"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42084323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F615CC9-80A9-484C-8409-21561CF8C684}"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79067580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CC36044E-D59D-48DD-BBEA-764E31564F25}"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3973218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7300" y="119063"/>
            <a:ext cx="2709333" cy="6234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45068" y="119063"/>
            <a:ext cx="7929033" cy="6234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F6607AD-6585-4A42-ADC5-37625AC53165}"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03539818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1">
                <a:solidFill>
                  <a:srgbClr val="141C7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818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23418" y="69057"/>
            <a:ext cx="7831395" cy="1143000"/>
          </a:xfrm>
        </p:spPr>
        <p:txBody>
          <a:bodyPr/>
          <a:lstStyle/>
          <a:p>
            <a:r>
              <a:rPr lang="en-US" dirty="0"/>
              <a:t>Click to edit Master title style</a:t>
            </a:r>
          </a:p>
        </p:txBody>
      </p:sp>
      <p:sp>
        <p:nvSpPr>
          <p:cNvPr id="3" name="Content Placeholder 2"/>
          <p:cNvSpPr>
            <a:spLocks noGrp="1"/>
          </p:cNvSpPr>
          <p:nvPr>
            <p:ph idx="1"/>
          </p:nvPr>
        </p:nvSpPr>
        <p:spPr/>
        <p:txBody>
          <a:bodyPr/>
          <a:lstStyle>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8372" y="129004"/>
            <a:ext cx="1102454" cy="1023106"/>
          </a:xfrm>
          <a:prstGeom prst="rect">
            <a:avLst/>
          </a:prstGeom>
        </p:spPr>
      </p:pic>
      <p:pic>
        <p:nvPicPr>
          <p:cNvPr id="6" name="Picture 5" descr="A blue and white logo&#10;&#10;Description automatically generated with low confidence">
            <a:extLst>
              <a:ext uri="{FF2B5EF4-FFF2-40B4-BE49-F238E27FC236}">
                <a16:creationId xmlns:a16="http://schemas.microsoft.com/office/drawing/2014/main" id="{316BB2F9-1FBA-08CA-DD78-EFCF3D3548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174" y="10740"/>
            <a:ext cx="1343212" cy="1181265"/>
          </a:xfrm>
          <a:prstGeom prst="rect">
            <a:avLst/>
          </a:prstGeom>
        </p:spPr>
      </p:pic>
    </p:spTree>
    <p:extLst>
      <p:ext uri="{BB962C8B-B14F-4D97-AF65-F5344CB8AC3E}">
        <p14:creationId xmlns:p14="http://schemas.microsoft.com/office/powerpoint/2010/main" val="33452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3673" y="2013359"/>
            <a:ext cx="3070160" cy="2849190"/>
          </a:xfrm>
          <a:prstGeom prst="rect">
            <a:avLst/>
          </a:prstGeom>
        </p:spPr>
      </p:pic>
    </p:spTree>
    <p:extLst>
      <p:ext uri="{BB962C8B-B14F-4D97-AF65-F5344CB8AC3E}">
        <p14:creationId xmlns:p14="http://schemas.microsoft.com/office/powerpoint/2010/main" val="2472085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1" i="0">
                <a:solidFill>
                  <a:srgbClr val="8F77B6"/>
                </a:solidFill>
                <a:latin typeface="Tahoma"/>
                <a:cs typeface="Tahom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rgbClr val="3E3E3E"/>
                </a:solidFill>
                <a:latin typeface="Tahoma"/>
                <a:cs typeface="Tahoma"/>
              </a:defRPr>
            </a:lvl1pPr>
          </a:lstStyle>
          <a:p>
            <a:endParaRPr/>
          </a:p>
        </p:txBody>
      </p:sp>
    </p:spTree>
    <p:extLst>
      <p:ext uri="{BB962C8B-B14F-4D97-AF65-F5344CB8AC3E}">
        <p14:creationId xmlns:p14="http://schemas.microsoft.com/office/powerpoint/2010/main" val="81087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8"/>
          </a:xfrm>
          <a:prstGeom prst="rect">
            <a:avLst/>
          </a:prstGeom>
        </p:spPr>
      </p:pic>
      <p:pic>
        <p:nvPicPr>
          <p:cNvPr id="17" name="bg object 17"/>
          <p:cNvPicPr/>
          <p:nvPr/>
        </p:nvPicPr>
        <p:blipFill>
          <a:blip r:embed="rId3" cstate="print"/>
          <a:stretch>
            <a:fillRect/>
          </a:stretch>
        </p:blipFill>
        <p:spPr>
          <a:xfrm>
            <a:off x="10439400" y="504444"/>
            <a:ext cx="1441703" cy="566927"/>
          </a:xfrm>
          <a:prstGeom prst="rect">
            <a:avLst/>
          </a:prstGeom>
        </p:spPr>
      </p:pic>
      <p:pic>
        <p:nvPicPr>
          <p:cNvPr id="18" name="bg object 18"/>
          <p:cNvPicPr/>
          <p:nvPr/>
        </p:nvPicPr>
        <p:blipFill>
          <a:blip r:embed="rId4" cstate="print"/>
          <a:stretch>
            <a:fillRect/>
          </a:stretch>
        </p:blipFill>
        <p:spPr>
          <a:xfrm>
            <a:off x="4914900" y="1435605"/>
            <a:ext cx="7277100" cy="5422392"/>
          </a:xfrm>
          <a:prstGeom prst="rect">
            <a:avLst/>
          </a:prstGeom>
        </p:spPr>
      </p:pic>
      <p:sp>
        <p:nvSpPr>
          <p:cNvPr id="2" name="Holder 2"/>
          <p:cNvSpPr>
            <a:spLocks noGrp="1"/>
          </p:cNvSpPr>
          <p:nvPr>
            <p:ph type="title"/>
          </p:nvPr>
        </p:nvSpPr>
        <p:spPr/>
        <p:txBody>
          <a:bodyPr lIns="0" tIns="0" rIns="0" bIns="0"/>
          <a:lstStyle>
            <a:lvl1pPr>
              <a:defRPr sz="3200" b="1" i="0">
                <a:solidFill>
                  <a:srgbClr val="8F77B6"/>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800" b="0" i="0">
                <a:solidFill>
                  <a:srgbClr val="3E3E3E"/>
                </a:solidFill>
                <a:latin typeface="Tahoma"/>
                <a:cs typeface="Tahoma"/>
              </a:defRPr>
            </a:lvl1pPr>
          </a:lstStyle>
          <a:p>
            <a:endParaRPr/>
          </a:p>
        </p:txBody>
      </p:sp>
    </p:spTree>
    <p:extLst>
      <p:ext uri="{BB962C8B-B14F-4D97-AF65-F5344CB8AC3E}">
        <p14:creationId xmlns:p14="http://schemas.microsoft.com/office/powerpoint/2010/main" val="61505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8"/>
          </a:xfrm>
          <a:prstGeom prst="rect">
            <a:avLst/>
          </a:prstGeom>
        </p:spPr>
      </p:pic>
      <p:pic>
        <p:nvPicPr>
          <p:cNvPr id="17" name="bg object 17"/>
          <p:cNvPicPr/>
          <p:nvPr/>
        </p:nvPicPr>
        <p:blipFill>
          <a:blip r:embed="rId3" cstate="print"/>
          <a:stretch>
            <a:fillRect/>
          </a:stretch>
        </p:blipFill>
        <p:spPr>
          <a:xfrm>
            <a:off x="10439400" y="504444"/>
            <a:ext cx="1441703" cy="566927"/>
          </a:xfrm>
          <a:prstGeom prst="rect">
            <a:avLst/>
          </a:prstGeom>
        </p:spPr>
      </p:pic>
      <p:pic>
        <p:nvPicPr>
          <p:cNvPr id="18" name="bg object 18"/>
          <p:cNvPicPr/>
          <p:nvPr/>
        </p:nvPicPr>
        <p:blipFill>
          <a:blip r:embed="rId4" cstate="print"/>
          <a:stretch>
            <a:fillRect/>
          </a:stretch>
        </p:blipFill>
        <p:spPr>
          <a:xfrm>
            <a:off x="4914900" y="1435605"/>
            <a:ext cx="7277100" cy="5422392"/>
          </a:xfrm>
          <a:prstGeom prst="rect">
            <a:avLst/>
          </a:prstGeom>
        </p:spPr>
      </p:pic>
      <p:sp>
        <p:nvSpPr>
          <p:cNvPr id="2" name="Holder 2"/>
          <p:cNvSpPr>
            <a:spLocks noGrp="1"/>
          </p:cNvSpPr>
          <p:nvPr>
            <p:ph type="title"/>
          </p:nvPr>
        </p:nvSpPr>
        <p:spPr/>
        <p:txBody>
          <a:bodyPr lIns="0" tIns="0" rIns="0" bIns="0"/>
          <a:lstStyle>
            <a:lvl1pPr>
              <a:defRPr sz="3200" b="1" i="0">
                <a:solidFill>
                  <a:srgbClr val="8F77B6"/>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77708" y="1228091"/>
            <a:ext cx="3923029" cy="4669155"/>
          </a:xfrm>
          <a:prstGeom prst="rect">
            <a:avLst/>
          </a:prstGeom>
        </p:spPr>
        <p:txBody>
          <a:bodyPr wrap="square" lIns="0" tIns="0" rIns="0" bIns="0">
            <a:spAutoFit/>
          </a:bodyPr>
          <a:lstStyle>
            <a:lvl1pPr>
              <a:defRPr sz="3600" b="1" i="1" u="sng">
                <a:solidFill>
                  <a:srgbClr val="FF0000"/>
                </a:solidFill>
                <a:latin typeface="Arial Narrow"/>
                <a:cs typeface="Arial Narrow"/>
              </a:defRPr>
            </a:lvl1pPr>
          </a:lstStyle>
          <a:p>
            <a:endParaRPr/>
          </a:p>
        </p:txBody>
      </p:sp>
    </p:spTree>
    <p:extLst>
      <p:ext uri="{BB962C8B-B14F-4D97-AF65-F5344CB8AC3E}">
        <p14:creationId xmlns:p14="http://schemas.microsoft.com/office/powerpoint/2010/main" val="3969163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F77B6"/>
                </a:solidFill>
                <a:latin typeface="Tahoma"/>
                <a:cs typeface="Tahoma"/>
              </a:defRPr>
            </a:lvl1pPr>
          </a:lstStyle>
          <a:p>
            <a:endParaRPr/>
          </a:p>
        </p:txBody>
      </p:sp>
    </p:spTree>
    <p:extLst>
      <p:ext uri="{BB962C8B-B14F-4D97-AF65-F5344CB8AC3E}">
        <p14:creationId xmlns:p14="http://schemas.microsoft.com/office/powerpoint/2010/main" val="2627197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735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4.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aseline="0">
                <a:solidFill>
                  <a:schemeClr val="bg1">
                    <a:lumMod val="50000"/>
                  </a:schemeClr>
                </a:solidFill>
              </a:defRPr>
            </a:lvl1pPr>
          </a:lstStyle>
          <a:p>
            <a:pPr eaLnBrk="0" hangingPunct="0">
              <a:defRPr/>
            </a:pPr>
            <a:fld id="{B5E6CACA-09AB-49BC-8429-8308382B75D4}" type="slidenum">
              <a:rPr lang="en-US">
                <a:solidFill>
                  <a:srgbClr val="FFFFFF">
                    <a:lumMod val="50000"/>
                  </a:srgbClr>
                </a:solidFill>
              </a:rPr>
              <a:pPr eaLnBrk="0" hangingPunct="0">
                <a:defRPr/>
              </a:pPr>
              <a:t>‹#›</a:t>
            </a:fld>
            <a:endParaRPr lang="en-US" dirty="0">
              <a:solidFill>
                <a:srgbClr val="FFFFFF">
                  <a:lumMod val="50000"/>
                </a:srgbClr>
              </a:solidFill>
            </a:endParaRPr>
          </a:p>
        </p:txBody>
      </p:sp>
      <p:sp>
        <p:nvSpPr>
          <p:cNvPr id="1029" name="Rectangle 1030"/>
          <p:cNvSpPr>
            <a:spLocks noGrp="1" noChangeArrowheads="1"/>
          </p:cNvSpPr>
          <p:nvPr>
            <p:ph type="title"/>
          </p:nvPr>
        </p:nvSpPr>
        <p:spPr bwMode="auto">
          <a:xfrm>
            <a:off x="1327356" y="69057"/>
            <a:ext cx="954220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1040"/>
          <p:cNvSpPr>
            <a:spLocks noGrp="1" noChangeArrowheads="1"/>
          </p:cNvSpPr>
          <p:nvPr>
            <p:ph type="body" idx="1"/>
          </p:nvPr>
        </p:nvSpPr>
        <p:spPr bwMode="auto">
          <a:xfrm>
            <a:off x="437576" y="1283270"/>
            <a:ext cx="1119716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2nd Bullet</a:t>
            </a:r>
          </a:p>
        </p:txBody>
      </p:sp>
      <p:sp>
        <p:nvSpPr>
          <p:cNvPr id="2" name="TextBox 1">
            <a:extLst>
              <a:ext uri="{FF2B5EF4-FFF2-40B4-BE49-F238E27FC236}">
                <a16:creationId xmlns:a16="http://schemas.microsoft.com/office/drawing/2014/main" id="{C715BECF-FEE4-06D5-46B1-785854172793}"/>
              </a:ext>
            </a:extLst>
          </p:cNvPr>
          <p:cNvSpPr txBox="1"/>
          <p:nvPr userDrawn="1"/>
        </p:nvSpPr>
        <p:spPr>
          <a:xfrm>
            <a:off x="3462866" y="6524625"/>
            <a:ext cx="5875866" cy="369332"/>
          </a:xfrm>
          <a:prstGeom prst="rect">
            <a:avLst/>
          </a:prstGeom>
          <a:noFill/>
        </p:spPr>
        <p:txBody>
          <a:bodyPr wrap="square" rtlCol="0">
            <a:spAutoFit/>
          </a:bodyPr>
          <a:lstStyle/>
          <a:p>
            <a:pPr algn="ctr"/>
            <a:r>
              <a:rPr lang="en-US" sz="1800" b="1" i="1" dirty="0"/>
              <a:t>We Deliver Airpower….Period!!!</a:t>
            </a:r>
          </a:p>
        </p:txBody>
      </p:sp>
    </p:spTree>
    <p:extLst>
      <p:ext uri="{BB962C8B-B14F-4D97-AF65-F5344CB8AC3E}">
        <p14:creationId xmlns:p14="http://schemas.microsoft.com/office/powerpoint/2010/main" val="245745298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9019" y="156819"/>
            <a:ext cx="10614025" cy="1057910"/>
          </a:xfrm>
          <a:prstGeom prst="rect">
            <a:avLst/>
          </a:prstGeom>
        </p:spPr>
        <p:txBody>
          <a:bodyPr wrap="square" lIns="0" tIns="0" rIns="0" bIns="0">
            <a:spAutoFit/>
          </a:bodyPr>
          <a:lstStyle>
            <a:lvl1pPr>
              <a:defRPr sz="3200" b="1" i="0">
                <a:solidFill>
                  <a:srgbClr val="8F77B6"/>
                </a:solidFill>
                <a:latin typeface="Tahoma"/>
                <a:cs typeface="Tahoma"/>
              </a:defRPr>
            </a:lvl1pPr>
          </a:lstStyle>
          <a:p>
            <a:endParaRPr/>
          </a:p>
        </p:txBody>
      </p:sp>
      <p:sp>
        <p:nvSpPr>
          <p:cNvPr id="3" name="Holder 3"/>
          <p:cNvSpPr>
            <a:spLocks noGrp="1"/>
          </p:cNvSpPr>
          <p:nvPr>
            <p:ph type="body" idx="1"/>
          </p:nvPr>
        </p:nvSpPr>
        <p:spPr>
          <a:xfrm>
            <a:off x="79959" y="1384553"/>
            <a:ext cx="9950450" cy="1397635"/>
          </a:xfrm>
          <a:prstGeom prst="rect">
            <a:avLst/>
          </a:prstGeom>
        </p:spPr>
        <p:txBody>
          <a:bodyPr wrap="square" lIns="0" tIns="0" rIns="0" bIns="0">
            <a:spAutoFit/>
          </a:bodyPr>
          <a:lstStyle>
            <a:lvl1pPr>
              <a:defRPr sz="1800" b="0" i="0">
                <a:solidFill>
                  <a:srgbClr val="3E3E3E"/>
                </a:solidFill>
                <a:latin typeface="Tahoma"/>
                <a:cs typeface="Tahoma"/>
              </a:defRPr>
            </a:lvl1pPr>
          </a:lstStyle>
          <a:p>
            <a:endParaRPr/>
          </a:p>
        </p:txBody>
      </p:sp>
      <p:sp>
        <p:nvSpPr>
          <p:cNvPr id="6" name="Holder 6"/>
          <p:cNvSpPr>
            <a:spLocks noGrp="1"/>
          </p:cNvSpPr>
          <p:nvPr>
            <p:ph type="sldNum" sz="quarter" idx="7"/>
          </p:nvPr>
        </p:nvSpPr>
        <p:spPr>
          <a:xfrm>
            <a:off x="11789698" y="6446128"/>
            <a:ext cx="347725" cy="284911"/>
          </a:xfrm>
          <a:prstGeom prst="rect">
            <a:avLst/>
          </a:prstGeom>
        </p:spPr>
        <p:txBody>
          <a:bodyPr wrap="square" lIns="0" tIns="0" rIns="0" bIns="0">
            <a:spAutoFit/>
          </a:bodyPr>
          <a:lstStyle>
            <a:lvl1pPr>
              <a:defRPr sz="1200" b="0" i="0">
                <a:solidFill>
                  <a:srgbClr val="878787"/>
                </a:solidFill>
                <a:latin typeface="Arial"/>
                <a:cs typeface="Arial"/>
              </a:defRPr>
            </a:lvl1pPr>
          </a:lstStyle>
          <a:p>
            <a:pPr marL="120014">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250183443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aseline="0">
                <a:solidFill>
                  <a:schemeClr val="bg1">
                    <a:lumMod val="50000"/>
                  </a:schemeClr>
                </a:solidFill>
              </a:defRPr>
            </a:lvl1pPr>
          </a:lstStyle>
          <a:p>
            <a:pPr eaLnBrk="0" hangingPunct="0">
              <a:defRPr/>
            </a:pPr>
            <a:fld id="{B5E6CACA-09AB-49BC-8429-8308382B75D4}" type="slidenum">
              <a:rPr lang="en-US">
                <a:solidFill>
                  <a:srgbClr val="FFFFFF">
                    <a:lumMod val="50000"/>
                  </a:srgbClr>
                </a:solidFill>
              </a:rPr>
              <a:pPr eaLnBrk="0" hangingPunct="0">
                <a:defRPr/>
              </a:pPr>
              <a:t>‹#›</a:t>
            </a:fld>
            <a:endParaRPr lang="en-US" dirty="0">
              <a:solidFill>
                <a:srgbClr val="FFFFFF">
                  <a:lumMod val="50000"/>
                </a:srgbClr>
              </a:solidFill>
            </a:endParaRPr>
          </a:p>
        </p:txBody>
      </p:sp>
      <p:sp>
        <p:nvSpPr>
          <p:cNvPr id="1029" name="Rectangle 1030"/>
          <p:cNvSpPr>
            <a:spLocks noGrp="1" noChangeArrowheads="1"/>
          </p:cNvSpPr>
          <p:nvPr>
            <p:ph type="title"/>
          </p:nvPr>
        </p:nvSpPr>
        <p:spPr bwMode="auto">
          <a:xfrm>
            <a:off x="2156682" y="69057"/>
            <a:ext cx="9525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1040"/>
          <p:cNvSpPr>
            <a:spLocks noGrp="1" noChangeArrowheads="1"/>
          </p:cNvSpPr>
          <p:nvPr>
            <p:ph type="body" idx="1"/>
          </p:nvPr>
        </p:nvSpPr>
        <p:spPr bwMode="auto">
          <a:xfrm>
            <a:off x="437576" y="1283270"/>
            <a:ext cx="1119716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2nd Bullet</a:t>
            </a:r>
          </a:p>
        </p:txBody>
      </p:sp>
    </p:spTree>
    <p:extLst>
      <p:ext uri="{BB962C8B-B14F-4D97-AF65-F5344CB8AC3E}">
        <p14:creationId xmlns:p14="http://schemas.microsoft.com/office/powerpoint/2010/main" val="8719801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aseline="0">
                <a:solidFill>
                  <a:schemeClr val="bg1">
                    <a:lumMod val="50000"/>
                  </a:schemeClr>
                </a:solidFill>
              </a:defRPr>
            </a:lvl1pPr>
          </a:lstStyle>
          <a:p>
            <a:pPr eaLnBrk="0" hangingPunct="0">
              <a:defRPr/>
            </a:pPr>
            <a:fld id="{B5E6CACA-09AB-49BC-8429-8308382B75D4}" type="slidenum">
              <a:rPr lang="en-US">
                <a:solidFill>
                  <a:srgbClr val="FFFFFF">
                    <a:lumMod val="50000"/>
                  </a:srgbClr>
                </a:solidFill>
              </a:rPr>
              <a:pPr eaLnBrk="0" hangingPunct="0">
                <a:defRPr/>
              </a:pPr>
              <a:t>‹#›</a:t>
            </a:fld>
            <a:endParaRPr lang="en-US" dirty="0">
              <a:solidFill>
                <a:srgbClr val="FFFFFF">
                  <a:lumMod val="50000"/>
                </a:srgbClr>
              </a:solidFill>
            </a:endParaRPr>
          </a:p>
        </p:txBody>
      </p:sp>
      <p:sp>
        <p:nvSpPr>
          <p:cNvPr id="1029" name="Rectangle 1030"/>
          <p:cNvSpPr>
            <a:spLocks noGrp="1" noChangeArrowheads="1"/>
          </p:cNvSpPr>
          <p:nvPr>
            <p:ph type="title"/>
          </p:nvPr>
        </p:nvSpPr>
        <p:spPr bwMode="auto">
          <a:xfrm>
            <a:off x="1327356" y="69057"/>
            <a:ext cx="954220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1040"/>
          <p:cNvSpPr>
            <a:spLocks noGrp="1" noChangeArrowheads="1"/>
          </p:cNvSpPr>
          <p:nvPr>
            <p:ph type="body" idx="1"/>
          </p:nvPr>
        </p:nvSpPr>
        <p:spPr bwMode="auto">
          <a:xfrm>
            <a:off x="437576" y="1283270"/>
            <a:ext cx="1119716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2nd Bullet</a:t>
            </a:r>
          </a:p>
        </p:txBody>
      </p:sp>
      <p:pic>
        <p:nvPicPr>
          <p:cNvPr id="10" name="Picture 9"/>
          <p:cNvPicPr>
            <a:picLocks noChangeAspect="1"/>
          </p:cNvPicPr>
          <p:nvPr userDrawn="1"/>
        </p:nvPicPr>
        <p:blipFill>
          <a:blip r:embed="rId6"/>
          <a:stretch>
            <a:fillRect/>
          </a:stretch>
        </p:blipFill>
        <p:spPr>
          <a:xfrm>
            <a:off x="447658" y="6397894"/>
            <a:ext cx="11150550" cy="580221"/>
          </a:xfrm>
          <a:prstGeom prst="rect">
            <a:avLst/>
          </a:prstGeom>
        </p:spPr>
      </p:pic>
    </p:spTree>
    <p:extLst>
      <p:ext uri="{BB962C8B-B14F-4D97-AF65-F5344CB8AC3E}">
        <p14:creationId xmlns:p14="http://schemas.microsoft.com/office/powerpoint/2010/main" val="9577756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745067" y="1477963"/>
            <a:ext cx="10841567"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0" name="Rectangle 6"/>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969696"/>
                </a:solidFill>
              </a:defRPr>
            </a:lvl1pPr>
          </a:lstStyle>
          <a:p>
            <a:pPr>
              <a:defRPr/>
            </a:pPr>
            <a:fld id="{D4C10BCF-1924-4266-AE3E-149AC04363A7}" type="slidenum">
              <a:rPr lang="en-US" altLang="en-US"/>
              <a:pPr>
                <a:defRPr/>
              </a:pPr>
              <a:t>‹#›</a:t>
            </a:fld>
            <a:endParaRPr lang="en-US" altLang="en-US">
              <a:solidFill>
                <a:schemeClr val="bg2"/>
              </a:solidFill>
            </a:endParaRPr>
          </a:p>
        </p:txBody>
      </p:sp>
      <p:sp>
        <p:nvSpPr>
          <p:cNvPr id="1028" name="Rectangle 2"/>
          <p:cNvSpPr>
            <a:spLocks noGrp="1" noChangeArrowheads="1"/>
          </p:cNvSpPr>
          <p:nvPr>
            <p:ph type="title"/>
          </p:nvPr>
        </p:nvSpPr>
        <p:spPr bwMode="auto">
          <a:xfrm>
            <a:off x="1566334" y="149634"/>
            <a:ext cx="903816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Line 15"/>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33" name="Text Box 13"/>
          <p:cNvSpPr txBox="1">
            <a:spLocks noChangeArrowheads="1"/>
          </p:cNvSpPr>
          <p:nvPr/>
        </p:nvSpPr>
        <p:spPr bwMode="auto">
          <a:xfrm>
            <a:off x="-2117" y="6491288"/>
            <a:ext cx="12194117" cy="336550"/>
          </a:xfrm>
          <a:prstGeom prst="rect">
            <a:avLst/>
          </a:prstGeom>
          <a:noFill/>
          <a:ln>
            <a:noFill/>
          </a:ln>
        </p:spPr>
        <p:txBody>
          <a:bodyPr>
            <a:spAutoFit/>
          </a:bodyPr>
          <a:lstStyle>
            <a:lvl1pPr eaLnBrk="0" hangingPunct="0">
              <a:defRPr sz="6000">
                <a:solidFill>
                  <a:schemeClr val="tx1"/>
                </a:solidFill>
                <a:latin typeface="Arial" charset="0"/>
                <a:cs typeface="Arial" charset="0"/>
              </a:defRPr>
            </a:lvl1pPr>
            <a:lvl2pPr marL="742950" indent="-285750" eaLnBrk="0" hangingPunct="0">
              <a:defRPr sz="6000">
                <a:solidFill>
                  <a:schemeClr val="tx1"/>
                </a:solidFill>
                <a:latin typeface="Arial" charset="0"/>
                <a:cs typeface="Arial" charset="0"/>
              </a:defRPr>
            </a:lvl2pPr>
            <a:lvl3pPr marL="1143000" indent="-228600" eaLnBrk="0" hangingPunct="0">
              <a:defRPr sz="6000">
                <a:solidFill>
                  <a:schemeClr val="tx1"/>
                </a:solidFill>
                <a:latin typeface="Arial" charset="0"/>
                <a:cs typeface="Arial" charset="0"/>
              </a:defRPr>
            </a:lvl3pPr>
            <a:lvl4pPr marL="1600200" indent="-228600" eaLnBrk="0" hangingPunct="0">
              <a:defRPr sz="6000">
                <a:solidFill>
                  <a:schemeClr val="tx1"/>
                </a:solidFill>
                <a:latin typeface="Arial" charset="0"/>
                <a:cs typeface="Arial" charset="0"/>
              </a:defRPr>
            </a:lvl4pPr>
            <a:lvl5pPr marL="2057400" indent="-228600" eaLnBrk="0" hangingPunct="0">
              <a:defRPr sz="6000">
                <a:solidFill>
                  <a:schemeClr val="tx1"/>
                </a:solidFill>
                <a:latin typeface="Arial" charset="0"/>
                <a:cs typeface="Arial" charset="0"/>
              </a:defRPr>
            </a:lvl5pPr>
            <a:lvl6pPr marL="2514600" indent="-228600" eaLnBrk="0" fontAlgn="base" hangingPunct="0">
              <a:spcBef>
                <a:spcPct val="0"/>
              </a:spcBef>
              <a:spcAft>
                <a:spcPct val="0"/>
              </a:spcAft>
              <a:defRPr sz="6000">
                <a:solidFill>
                  <a:schemeClr val="tx1"/>
                </a:solidFill>
                <a:latin typeface="Arial" charset="0"/>
                <a:cs typeface="Arial" charset="0"/>
              </a:defRPr>
            </a:lvl6pPr>
            <a:lvl7pPr marL="2971800" indent="-228600" eaLnBrk="0" fontAlgn="base" hangingPunct="0">
              <a:spcBef>
                <a:spcPct val="0"/>
              </a:spcBef>
              <a:spcAft>
                <a:spcPct val="0"/>
              </a:spcAft>
              <a:defRPr sz="6000">
                <a:solidFill>
                  <a:schemeClr val="tx1"/>
                </a:solidFill>
                <a:latin typeface="Arial" charset="0"/>
                <a:cs typeface="Arial" charset="0"/>
              </a:defRPr>
            </a:lvl7pPr>
            <a:lvl8pPr marL="3429000" indent="-228600" eaLnBrk="0" fontAlgn="base" hangingPunct="0">
              <a:spcBef>
                <a:spcPct val="0"/>
              </a:spcBef>
              <a:spcAft>
                <a:spcPct val="0"/>
              </a:spcAft>
              <a:defRPr sz="6000">
                <a:solidFill>
                  <a:schemeClr val="tx1"/>
                </a:solidFill>
                <a:latin typeface="Arial" charset="0"/>
                <a:cs typeface="Arial" charset="0"/>
              </a:defRPr>
            </a:lvl8pPr>
            <a:lvl9pPr marL="3886200" indent="-228600" eaLnBrk="0" fontAlgn="base" hangingPunct="0">
              <a:spcBef>
                <a:spcPct val="0"/>
              </a:spcBef>
              <a:spcAft>
                <a:spcPct val="0"/>
              </a:spcAft>
              <a:defRPr sz="6000">
                <a:solidFill>
                  <a:schemeClr val="tx1"/>
                </a:solidFill>
                <a:latin typeface="Arial" charset="0"/>
                <a:cs typeface="Arial" charset="0"/>
              </a:defRPr>
            </a:lvl9pPr>
          </a:lstStyle>
          <a:p>
            <a:pPr algn="ctr">
              <a:spcBef>
                <a:spcPct val="50000"/>
              </a:spcBef>
              <a:defRPr/>
            </a:pPr>
            <a:r>
              <a:rPr lang="en-US" sz="1600" b="1" i="1" dirty="0">
                <a:solidFill>
                  <a:srgbClr val="002060"/>
                </a:solidFill>
                <a:effectLst>
                  <a:outerShdw blurRad="38100" dist="38100" dir="2700000" algn="tl">
                    <a:srgbClr val="000000">
                      <a:alpha val="43137"/>
                    </a:srgbClr>
                  </a:outerShdw>
                </a:effectLst>
                <a:latin typeface="Century Schoolbook" pitchFamily="18" charset="0"/>
              </a:rPr>
              <a:t>Supplying Warfighter Dominance</a:t>
            </a:r>
          </a:p>
        </p:txBody>
      </p:sp>
      <p:pic>
        <p:nvPicPr>
          <p:cNvPr id="12" name="Picture 20" descr="448TH SUPPLY CHAIN SUSTAINMENT WING COLOR_Transparentjun08"/>
          <p:cNvPicPr>
            <a:picLocks noChangeAspect="1" noChangeArrowheads="1"/>
          </p:cNvPicPr>
          <p:nvPr/>
        </p:nvPicPr>
        <p:blipFill>
          <a:blip r:embed="rId14"/>
          <a:stretch>
            <a:fillRect/>
          </a:stretch>
        </p:blipFill>
        <p:spPr bwMode="auto">
          <a:xfrm>
            <a:off x="83389" y="145060"/>
            <a:ext cx="1192991" cy="886302"/>
          </a:xfrm>
          <a:prstGeom prst="rect">
            <a:avLst/>
          </a:prstGeom>
          <a:ln>
            <a:noFill/>
          </a:ln>
          <a:effectLst>
            <a:outerShdw blurRad="292100" dist="139700" dir="2700000" algn="tl" rotWithShape="0">
              <a:srgbClr val="333333">
                <a:alpha val="65000"/>
              </a:srgbClr>
            </a:outerShdw>
          </a:effectLst>
        </p:spPr>
      </p:pic>
      <p:pic>
        <p:nvPicPr>
          <p:cNvPr id="3" name="Picture 12"/>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817161" y="153327"/>
            <a:ext cx="1224879" cy="86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Line 1087"/>
          <p:cNvSpPr>
            <a:spLocks noChangeShapeType="1"/>
          </p:cNvSpPr>
          <p:nvPr userDrawn="1"/>
        </p:nvSpPr>
        <p:spPr bwMode="auto">
          <a:xfrm>
            <a:off x="508000" y="1157695"/>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1" name="Text Box 13"/>
          <p:cNvSpPr txBox="1">
            <a:spLocks noChangeArrowheads="1"/>
          </p:cNvSpPr>
          <p:nvPr userDrawn="1"/>
        </p:nvSpPr>
        <p:spPr bwMode="auto">
          <a:xfrm>
            <a:off x="-2117" y="6491288"/>
            <a:ext cx="12194117" cy="336550"/>
          </a:xfrm>
          <a:prstGeom prst="rect">
            <a:avLst/>
          </a:prstGeom>
          <a:noFill/>
          <a:ln>
            <a:noFill/>
          </a:ln>
        </p:spPr>
        <p:txBody>
          <a:bodyPr>
            <a:spAutoFit/>
          </a:bodyPr>
          <a:lstStyle>
            <a:lvl1pPr eaLnBrk="0" hangingPunct="0">
              <a:defRPr sz="6000">
                <a:solidFill>
                  <a:schemeClr val="tx1"/>
                </a:solidFill>
                <a:latin typeface="Arial" charset="0"/>
                <a:cs typeface="Arial" charset="0"/>
              </a:defRPr>
            </a:lvl1pPr>
            <a:lvl2pPr marL="742950" indent="-285750" eaLnBrk="0" hangingPunct="0">
              <a:defRPr sz="6000">
                <a:solidFill>
                  <a:schemeClr val="tx1"/>
                </a:solidFill>
                <a:latin typeface="Arial" charset="0"/>
                <a:cs typeface="Arial" charset="0"/>
              </a:defRPr>
            </a:lvl2pPr>
            <a:lvl3pPr marL="1143000" indent="-228600" eaLnBrk="0" hangingPunct="0">
              <a:defRPr sz="6000">
                <a:solidFill>
                  <a:schemeClr val="tx1"/>
                </a:solidFill>
                <a:latin typeface="Arial" charset="0"/>
                <a:cs typeface="Arial" charset="0"/>
              </a:defRPr>
            </a:lvl3pPr>
            <a:lvl4pPr marL="1600200" indent="-228600" eaLnBrk="0" hangingPunct="0">
              <a:defRPr sz="6000">
                <a:solidFill>
                  <a:schemeClr val="tx1"/>
                </a:solidFill>
                <a:latin typeface="Arial" charset="0"/>
                <a:cs typeface="Arial" charset="0"/>
              </a:defRPr>
            </a:lvl4pPr>
            <a:lvl5pPr marL="2057400" indent="-228600" eaLnBrk="0" hangingPunct="0">
              <a:defRPr sz="6000">
                <a:solidFill>
                  <a:schemeClr val="tx1"/>
                </a:solidFill>
                <a:latin typeface="Arial" charset="0"/>
                <a:cs typeface="Arial" charset="0"/>
              </a:defRPr>
            </a:lvl5pPr>
            <a:lvl6pPr marL="2514600" indent="-228600" eaLnBrk="0" fontAlgn="base" hangingPunct="0">
              <a:spcBef>
                <a:spcPct val="0"/>
              </a:spcBef>
              <a:spcAft>
                <a:spcPct val="0"/>
              </a:spcAft>
              <a:defRPr sz="6000">
                <a:solidFill>
                  <a:schemeClr val="tx1"/>
                </a:solidFill>
                <a:latin typeface="Arial" charset="0"/>
                <a:cs typeface="Arial" charset="0"/>
              </a:defRPr>
            </a:lvl6pPr>
            <a:lvl7pPr marL="2971800" indent="-228600" eaLnBrk="0" fontAlgn="base" hangingPunct="0">
              <a:spcBef>
                <a:spcPct val="0"/>
              </a:spcBef>
              <a:spcAft>
                <a:spcPct val="0"/>
              </a:spcAft>
              <a:defRPr sz="6000">
                <a:solidFill>
                  <a:schemeClr val="tx1"/>
                </a:solidFill>
                <a:latin typeface="Arial" charset="0"/>
                <a:cs typeface="Arial" charset="0"/>
              </a:defRPr>
            </a:lvl7pPr>
            <a:lvl8pPr marL="3429000" indent="-228600" eaLnBrk="0" fontAlgn="base" hangingPunct="0">
              <a:spcBef>
                <a:spcPct val="0"/>
              </a:spcBef>
              <a:spcAft>
                <a:spcPct val="0"/>
              </a:spcAft>
              <a:defRPr sz="6000">
                <a:solidFill>
                  <a:schemeClr val="tx1"/>
                </a:solidFill>
                <a:latin typeface="Arial" charset="0"/>
                <a:cs typeface="Arial" charset="0"/>
              </a:defRPr>
            </a:lvl8pPr>
            <a:lvl9pPr marL="3886200" indent="-228600" eaLnBrk="0" fontAlgn="base" hangingPunct="0">
              <a:spcBef>
                <a:spcPct val="0"/>
              </a:spcBef>
              <a:spcAft>
                <a:spcPct val="0"/>
              </a:spcAft>
              <a:defRPr sz="6000">
                <a:solidFill>
                  <a:schemeClr val="tx1"/>
                </a:solidFill>
                <a:latin typeface="Arial" charset="0"/>
                <a:cs typeface="Arial" charset="0"/>
              </a:defRPr>
            </a:lvl9pPr>
          </a:lstStyle>
          <a:p>
            <a:pPr algn="ctr">
              <a:spcBef>
                <a:spcPct val="50000"/>
              </a:spcBef>
              <a:defRPr/>
            </a:pPr>
            <a:r>
              <a:rPr lang="en-US" sz="1600" b="1" i="1" dirty="0">
                <a:solidFill>
                  <a:srgbClr val="002060"/>
                </a:solidFill>
                <a:effectLst>
                  <a:outerShdw blurRad="38100" dist="38100" dir="2700000" algn="tl">
                    <a:srgbClr val="000000">
                      <a:alpha val="43137"/>
                    </a:srgbClr>
                  </a:outerShdw>
                </a:effectLst>
                <a:latin typeface="Century Schoolbook" pitchFamily="18" charset="0"/>
              </a:rPr>
              <a:t>Supplying Warfighter Dominance</a:t>
            </a:r>
          </a:p>
        </p:txBody>
      </p:sp>
    </p:spTree>
    <p:extLst>
      <p:ext uri="{BB962C8B-B14F-4D97-AF65-F5344CB8AC3E}">
        <p14:creationId xmlns:p14="http://schemas.microsoft.com/office/powerpoint/2010/main" val="24959503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ransition/>
  <p:hf hdr="0" ftr="0" dt="0"/>
  <p:txStyles>
    <p:titleStyle>
      <a:lvl1pPr algn="ctr" rtl="0" eaLnBrk="0" fontAlgn="base" hangingPunct="0">
        <a:spcBef>
          <a:spcPct val="0"/>
        </a:spcBef>
        <a:spcAft>
          <a:spcPct val="0"/>
        </a:spcAft>
        <a:defRPr sz="3200" b="1" i="1">
          <a:solidFill>
            <a:srgbClr val="151C77"/>
          </a:solidFill>
          <a:latin typeface="+mj-lt"/>
          <a:ea typeface="+mj-ea"/>
          <a:cs typeface="+mj-cs"/>
        </a:defRPr>
      </a:lvl1pPr>
      <a:lvl2pPr algn="ctr" rtl="0" eaLnBrk="0" fontAlgn="base" hangingPunct="0">
        <a:spcBef>
          <a:spcPct val="0"/>
        </a:spcBef>
        <a:spcAft>
          <a:spcPct val="0"/>
        </a:spcAft>
        <a:defRPr sz="3200" b="1" i="1">
          <a:solidFill>
            <a:srgbClr val="151C77"/>
          </a:solidFill>
          <a:latin typeface="Arial" charset="0"/>
        </a:defRPr>
      </a:lvl2pPr>
      <a:lvl3pPr algn="ctr" rtl="0" eaLnBrk="0" fontAlgn="base" hangingPunct="0">
        <a:spcBef>
          <a:spcPct val="0"/>
        </a:spcBef>
        <a:spcAft>
          <a:spcPct val="0"/>
        </a:spcAft>
        <a:defRPr sz="3200" b="1" i="1">
          <a:solidFill>
            <a:srgbClr val="151C77"/>
          </a:solidFill>
          <a:latin typeface="Arial" charset="0"/>
        </a:defRPr>
      </a:lvl3pPr>
      <a:lvl4pPr algn="ctr" rtl="0" eaLnBrk="0" fontAlgn="base" hangingPunct="0">
        <a:spcBef>
          <a:spcPct val="0"/>
        </a:spcBef>
        <a:spcAft>
          <a:spcPct val="0"/>
        </a:spcAft>
        <a:defRPr sz="3200" b="1" i="1">
          <a:solidFill>
            <a:srgbClr val="151C77"/>
          </a:solidFill>
          <a:latin typeface="Arial" charset="0"/>
        </a:defRPr>
      </a:lvl4pPr>
      <a:lvl5pPr algn="ctr" rtl="0" eaLnBrk="0" fontAlgn="base" hangingPunct="0">
        <a:spcBef>
          <a:spcPct val="0"/>
        </a:spcBef>
        <a:spcAft>
          <a:spcPct val="0"/>
        </a:spcAft>
        <a:defRPr sz="3200" b="1" i="1">
          <a:solidFill>
            <a:srgbClr val="151C77"/>
          </a:solidFill>
          <a:latin typeface="Arial" charset="0"/>
        </a:defRPr>
      </a:lvl5pPr>
      <a:lvl6pPr marL="457200" algn="ctr" rtl="0" eaLnBrk="1" fontAlgn="base" hangingPunct="1">
        <a:spcBef>
          <a:spcPct val="0"/>
        </a:spcBef>
        <a:spcAft>
          <a:spcPct val="0"/>
        </a:spcAft>
        <a:defRPr sz="3200" b="1" i="1">
          <a:solidFill>
            <a:srgbClr val="151C77"/>
          </a:solidFill>
          <a:latin typeface="Arial" charset="0"/>
        </a:defRPr>
      </a:lvl6pPr>
      <a:lvl7pPr marL="914400" algn="ctr" rtl="0" eaLnBrk="1" fontAlgn="base" hangingPunct="1">
        <a:spcBef>
          <a:spcPct val="0"/>
        </a:spcBef>
        <a:spcAft>
          <a:spcPct val="0"/>
        </a:spcAft>
        <a:defRPr sz="3200" b="1" i="1">
          <a:solidFill>
            <a:srgbClr val="151C77"/>
          </a:solidFill>
          <a:latin typeface="Arial" charset="0"/>
        </a:defRPr>
      </a:lvl7pPr>
      <a:lvl8pPr marL="1371600" algn="ctr" rtl="0" eaLnBrk="1" fontAlgn="base" hangingPunct="1">
        <a:spcBef>
          <a:spcPct val="0"/>
        </a:spcBef>
        <a:spcAft>
          <a:spcPct val="0"/>
        </a:spcAft>
        <a:defRPr sz="3200" b="1" i="1">
          <a:solidFill>
            <a:srgbClr val="151C77"/>
          </a:solidFill>
          <a:latin typeface="Arial" charset="0"/>
        </a:defRPr>
      </a:lvl8pPr>
      <a:lvl9pPr marL="1828800" algn="ctr" rtl="0" eaLnBrk="1" fontAlgn="base" hangingPunct="1">
        <a:spcBef>
          <a:spcPct val="0"/>
        </a:spcBef>
        <a:spcAft>
          <a:spcPct val="0"/>
        </a:spcAft>
        <a:defRPr sz="3200" b="1" i="1">
          <a:solidFill>
            <a:srgbClr val="151C77"/>
          </a:solidFill>
          <a:latin typeface="Arial" charset="0"/>
        </a:defRPr>
      </a:lvl9pPr>
    </p:titleStyle>
    <p:bodyStyle>
      <a:lvl1pPr marL="285750" indent="-285750" algn="l" rtl="0" eaLnBrk="0" fontAlgn="base" hangingPunct="0">
        <a:spcBef>
          <a:spcPct val="20000"/>
        </a:spcBef>
        <a:spcAft>
          <a:spcPct val="0"/>
        </a:spcAft>
        <a:buClr>
          <a:srgbClr val="151C77"/>
        </a:buClr>
        <a:buFont typeface="Wingdings" panose="05000000000000000000" pitchFamily="2" charset="2"/>
        <a:buChar char="§"/>
        <a:defRPr sz="2800">
          <a:solidFill>
            <a:schemeClr val="tx1"/>
          </a:solidFill>
          <a:latin typeface="+mn-lt"/>
          <a:ea typeface="+mn-ea"/>
          <a:cs typeface="+mn-cs"/>
        </a:defRPr>
      </a:lvl1pPr>
      <a:lvl2pPr marL="688975" indent="-282575" algn="l" rtl="0" eaLnBrk="0" fontAlgn="base" hangingPunct="0">
        <a:spcBef>
          <a:spcPct val="20000"/>
        </a:spcBef>
        <a:spcAft>
          <a:spcPct val="0"/>
        </a:spcAft>
        <a:buClr>
          <a:srgbClr val="151C77"/>
        </a:buClr>
        <a:buFont typeface="Arial" panose="020B0604020202020204" pitchFamily="34" charset="0"/>
        <a:buChar char="–"/>
        <a:defRPr sz="2400">
          <a:solidFill>
            <a:schemeClr val="tx1"/>
          </a:solidFill>
          <a:latin typeface="+mn-lt"/>
        </a:defRPr>
      </a:lvl2pPr>
      <a:lvl3pPr marL="1027113" indent="-223838" algn="l" rtl="0" eaLnBrk="0" fontAlgn="base" hangingPunct="0">
        <a:spcBef>
          <a:spcPct val="20000"/>
        </a:spcBef>
        <a:spcAft>
          <a:spcPct val="0"/>
        </a:spcAft>
        <a:buClr>
          <a:srgbClr val="151C77"/>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3.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image" Target="../media/image50.png"/><Relationship Id="rId16" Type="http://schemas.openxmlformats.org/officeDocument/2006/relationships/image" Target="../media/image70.jpeg"/><Relationship Id="rId20"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jpe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tiff"/></Relationships>
</file>

<file path=ppt/slides/_rels/slide18.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image" Target="../media/image76.jpeg"/><Relationship Id="rId1" Type="http://schemas.openxmlformats.org/officeDocument/2006/relationships/slideLayout" Target="../slideLayouts/slideLayout1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acquisition.gov/"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www.afsc.af.mil/Units/SBO.aspx" TargetMode="External"/><Relationship Id="rId4" Type="http://schemas.openxmlformats.org/officeDocument/2006/relationships/hyperlink" Target="http://www.sam.gov/"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afsc.af.mil/Units/SBO.aspx"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1.png"/><Relationship Id="rId11"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hill.af.mil/About-Us/Fact-Sheets/Display/Article/837851/technical-orders-and-engineering-drawing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ww.dla.mil/Logistics-Operations/Services/JCP/DD2345Instruction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afsc.af.mil/units/sbo.aspx"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usaf.dps.mil/sites/21617/OM/Mission%20Briefing/WR-ALC%20Mission%20Video/Aug24%20Wr%20Alc%20Final%20-1.m4v"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0.png"/><Relationship Id="rId7"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5.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7.jpeg"/><Relationship Id="rId11" Type="http://schemas.openxmlformats.org/officeDocument/2006/relationships/image" Target="../media/image32.jp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hyperlink" Target="http://en.wikipedia.org/wiki/File:Lockheed_C-130_Hercules.jpg" TargetMode="External"/><Relationship Id="rId9" Type="http://schemas.openxmlformats.org/officeDocument/2006/relationships/image" Target="../media/image30.jpeg"/><Relationship Id="rId14"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6" Type="http://schemas.openxmlformats.org/officeDocument/2006/relationships/image" Target="../media/image114.jp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5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3.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6.png"/><Relationship Id="rId7" Type="http://schemas.openxmlformats.org/officeDocument/2006/relationships/image" Target="../media/image123.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122.png"/><Relationship Id="rId5" Type="http://schemas.openxmlformats.org/officeDocument/2006/relationships/image" Target="../media/image121.jpg"/><Relationship Id="rId10" Type="http://schemas.openxmlformats.org/officeDocument/2006/relationships/image" Target="../media/image126.jpg"/><Relationship Id="rId4" Type="http://schemas.openxmlformats.org/officeDocument/2006/relationships/image" Target="../media/image7.png"/><Relationship Id="rId9" Type="http://schemas.openxmlformats.org/officeDocument/2006/relationships/image" Target="../media/image125.png"/></Relationships>
</file>

<file path=ppt/slides/_rels/slide56.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3.jpg"/><Relationship Id="rId3" Type="http://schemas.openxmlformats.org/officeDocument/2006/relationships/image" Target="../media/image6.png"/><Relationship Id="rId7" Type="http://schemas.openxmlformats.org/officeDocument/2006/relationships/hyperlink" Target="mailto:aileen.zoellner@innovate.gatech.edu" TargetMode="External"/><Relationship Id="rId12" Type="http://schemas.openxmlformats.org/officeDocument/2006/relationships/image" Target="../media/image132.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28.png"/><Relationship Id="rId11" Type="http://schemas.openxmlformats.org/officeDocument/2006/relationships/image" Target="../media/image131.jpg"/><Relationship Id="rId5" Type="http://schemas.openxmlformats.org/officeDocument/2006/relationships/image" Target="../media/image127.jpg"/><Relationship Id="rId10" Type="http://schemas.openxmlformats.org/officeDocument/2006/relationships/image" Target="../media/image130.png"/><Relationship Id="rId4" Type="http://schemas.openxmlformats.org/officeDocument/2006/relationships/image" Target="../media/image7.png"/><Relationship Id="rId9" Type="http://schemas.openxmlformats.org/officeDocument/2006/relationships/hyperlink" Target="mailto:.cleveland@innovate.gatech.edu" TargetMode="External"/><Relationship Id="rId14" Type="http://schemas.openxmlformats.org/officeDocument/2006/relationships/image" Target="../media/image134.jp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36.jpg"/><Relationship Id="rId5" Type="http://schemas.openxmlformats.org/officeDocument/2006/relationships/image" Target="../media/image135.jp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gtpac.org/team-directory/"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www.apexaccelerators.us/%23/about-us" TargetMode="External"/><Relationship Id="rId2" Type="http://schemas.openxmlformats.org/officeDocument/2006/relationships/hyperlink" Target="http://www.apexaccelerators.us/%23/about-us"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aptac-us.org/contracting-assistance/" TargetMode="Externa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hyperlink" Target="http://www.gtpac.org/" TargetMode="External"/><Relationship Id="rId5" Type="http://schemas.openxmlformats.org/officeDocument/2006/relationships/image" Target="../media/image138.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hyperlink" Target="https://gavectr.org/vboc/" TargetMode="External"/><Relationship Id="rId3" Type="http://schemas.openxmlformats.org/officeDocument/2006/relationships/image" Target="../media/image6.png"/><Relationship Id="rId7" Type="http://schemas.openxmlformats.org/officeDocument/2006/relationships/hyperlink" Target="https://www.georgiasbdc.org/" TargetMode="External"/><Relationship Id="rId12" Type="http://schemas.openxmlformats.org/officeDocument/2006/relationships/hyperlink" Target="https://aptac-us.org/" TargetMode="Externa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hyperlink" Target="https://www.score.org/" TargetMode="External"/><Relationship Id="rId11" Type="http://schemas.openxmlformats.org/officeDocument/2006/relationships/hyperlink" Target="https://www.gsa.gov/about-us/organization/office-of-small-and-disadvantaged-business-utilization" TargetMode="External"/><Relationship Id="rId5" Type="http://schemas.openxmlformats.org/officeDocument/2006/relationships/hyperlink" Target="http://www.sba.gov/" TargetMode="External"/><Relationship Id="rId10" Type="http://schemas.openxmlformats.org/officeDocument/2006/relationships/hyperlink" Target="http://www.dot.ga.gov/PS/Business/SBP" TargetMode="External"/><Relationship Id="rId4" Type="http://schemas.openxmlformats.org/officeDocument/2006/relationships/image" Target="../media/image7.png"/><Relationship Id="rId9" Type="http://schemas.openxmlformats.org/officeDocument/2006/relationships/hyperlink" Target="https://doas.ga.gov/"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6.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hyperlink" Target="https://www.sba.gov/federal-contracting" TargetMode="Externa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6.xml"/><Relationship Id="rId4" Type="http://schemas.openxmlformats.org/officeDocument/2006/relationships/hyperlink" Target="http://www.sba.gov/"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va.gov/OSDBU/entrepreneur/businessFederalAgencies.asp" TargetMode="External"/><Relationship Id="rId2" Type="http://schemas.openxmlformats.org/officeDocument/2006/relationships/hyperlink" Target="https://www.acquisition.gov/procurement-forecasts/small-business" TargetMode="Externa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openxmlformats.org/officeDocument/2006/relationships/hyperlink" Target="https://eweb1.sba.gov/subnet/client/dsp_Landing.cfm" TargetMode="External"/><Relationship Id="rId3" Type="http://schemas.openxmlformats.org/officeDocument/2006/relationships/hyperlink" Target="https://business.defense.gov/Acquisition/Subcontracting/" TargetMode="External"/><Relationship Id="rId7" Type="http://schemas.openxmlformats.org/officeDocument/2006/relationships/hyperlink" Target="https://web.sba.gov/pro-net/search/dsp_dsbs.cfm" TargetMode="External"/><Relationship Id="rId2" Type="http://schemas.openxmlformats.org/officeDocument/2006/relationships/hyperlink" Target="https://sam.gov/content/opportunities" TargetMode="External"/><Relationship Id="rId1" Type="http://schemas.openxmlformats.org/officeDocument/2006/relationships/slideLayout" Target="../slideLayouts/slideLayout6.xml"/><Relationship Id="rId6" Type="http://schemas.openxmlformats.org/officeDocument/2006/relationships/hyperlink" Target="https://sam.gov/content/about/external-resources" TargetMode="External"/><Relationship Id="rId5" Type="http://schemas.openxmlformats.org/officeDocument/2006/relationships/hyperlink" Target="https://www.transportation.gov/osdbu/procurement-forecast/summary/2021" TargetMode="External"/><Relationship Id="rId4" Type="http://schemas.openxmlformats.org/officeDocument/2006/relationships/hyperlink" Target="http://www.secnav.navy.mil/smallbusiness/Pages/lrae.aspx" TargetMode="External"/><Relationship Id="rId9" Type="http://schemas.openxmlformats.org/officeDocument/2006/relationships/image" Target="../media/image154.jp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70.xml.rels><?xml version="1.0" encoding="UTF-8" standalone="yes"?>
<Relationships xmlns="http://schemas.openxmlformats.org/package/2006/relationships"><Relationship Id="rId3" Type="http://schemas.openxmlformats.org/officeDocument/2006/relationships/hyperlink" Target="https://gtpac.ecenterdirect.com/signup" TargetMode="External"/><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156.png"/><Relationship Id="rId5" Type="http://schemas.openxmlformats.org/officeDocument/2006/relationships/hyperlink" Target="https://gtpac.ecenterdirect.com/events" TargetMode="External"/><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27.jp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157.jfif"/><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160.png"/><Relationship Id="rId5" Type="http://schemas.openxmlformats.org/officeDocument/2006/relationships/image" Target="../media/image159.jfif"/><Relationship Id="rId4" Type="http://schemas.openxmlformats.org/officeDocument/2006/relationships/image" Target="../media/image158.jfif"/></Relationships>
</file>

<file path=ppt/slides/_rels/slide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63.jfif"/><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164.jfif"/></Relationships>
</file>

<file path=ppt/slides/_rels/slide82.xml.rels><?xml version="1.0" encoding="UTF-8" standalone="yes"?>
<Relationships xmlns="http://schemas.openxmlformats.org/package/2006/relationships"><Relationship Id="rId3" Type="http://schemas.openxmlformats.org/officeDocument/2006/relationships/hyperlink" Target="mailto:429SCMS.SASPO.Workflow@us.af.mil" TargetMode="External"/><Relationship Id="rId2" Type="http://schemas.openxmlformats.org/officeDocument/2006/relationships/hyperlink" Target="http://www.tinker.af.mil/Home/429SCMSSASPO.aspx" TargetMode="Externa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1673226" y="2065337"/>
            <a:ext cx="8994775" cy="1276350"/>
          </a:xfrm>
        </p:spPr>
        <p:txBody>
          <a:bodyPr/>
          <a:lstStyle/>
          <a:p>
            <a:pPr eaLnBrk="1" hangingPunct="1">
              <a:lnSpc>
                <a:spcPct val="150000"/>
              </a:lnSpc>
            </a:pPr>
            <a:r>
              <a:rPr lang="en-US" altLang="en-US" sz="2800" dirty="0">
                <a:solidFill>
                  <a:schemeClr val="tx1"/>
                </a:solidFill>
              </a:rPr>
              <a:t> </a:t>
            </a:r>
            <a:br>
              <a:rPr lang="en-US" altLang="en-US" sz="2800" dirty="0">
                <a:solidFill>
                  <a:schemeClr val="tx1"/>
                </a:solidFill>
              </a:rPr>
            </a:br>
            <a:br>
              <a:rPr lang="en-US" altLang="en-US" sz="2800" dirty="0">
                <a:solidFill>
                  <a:schemeClr val="tx1"/>
                </a:solidFill>
              </a:rPr>
            </a:br>
            <a:br>
              <a:rPr lang="en-US" altLang="en-US" sz="2800" dirty="0">
                <a:solidFill>
                  <a:schemeClr val="tx1"/>
                </a:solidFill>
              </a:rPr>
            </a:br>
            <a:r>
              <a:rPr lang="en-US" altLang="en-US" sz="3600" i="1" dirty="0">
                <a:cs typeface="Arial" panose="020B0604020202020204" pitchFamily="34" charset="0"/>
              </a:rPr>
              <a:t>SASPO</a:t>
            </a:r>
            <a:br>
              <a:rPr lang="en-US" altLang="en-US" sz="3600" i="1" dirty="0">
                <a:cs typeface="Arial" panose="020B0604020202020204" pitchFamily="34" charset="0"/>
              </a:rPr>
            </a:br>
            <a:r>
              <a:rPr lang="en-US" altLang="en-US" sz="3600" i="1" dirty="0">
                <a:cs typeface="Arial" panose="020B0604020202020204" pitchFamily="34" charset="0"/>
              </a:rPr>
              <a:t>RAFB Industry Day 2023</a:t>
            </a:r>
            <a:br>
              <a:rPr lang="en-US" altLang="en-US" sz="3600" i="1" dirty="0">
                <a:cs typeface="Arial" panose="020B0604020202020204" pitchFamily="34" charset="0"/>
              </a:rPr>
            </a:br>
            <a:br>
              <a:rPr lang="en-US" altLang="en-US" sz="2800" i="1" dirty="0">
                <a:cs typeface="Arial" panose="020B0604020202020204" pitchFamily="34" charset="0"/>
              </a:rPr>
            </a:br>
            <a:r>
              <a:rPr lang="en-US" altLang="en-US" sz="2800" i="1" dirty="0">
                <a:cs typeface="Arial" panose="020B0604020202020204" pitchFamily="34" charset="0"/>
              </a:rPr>
              <a:t>                </a:t>
            </a:r>
            <a:br>
              <a:rPr lang="en-US" altLang="en-US" sz="2000" dirty="0">
                <a:solidFill>
                  <a:schemeClr val="tx1"/>
                </a:solidFill>
              </a:rPr>
            </a:br>
            <a:br>
              <a:rPr lang="en-US" altLang="en-US" sz="2000" dirty="0">
                <a:solidFill>
                  <a:schemeClr val="tx1"/>
                </a:solidFill>
              </a:rPr>
            </a:br>
            <a:endParaRPr lang="en-US" altLang="en-US" sz="2000" dirty="0">
              <a:solidFill>
                <a:schemeClr val="tx1"/>
              </a:solidFill>
            </a:endParaRPr>
          </a:p>
        </p:txBody>
      </p:sp>
      <p:sp>
        <p:nvSpPr>
          <p:cNvPr id="3077" name="Rectangle 3"/>
          <p:cNvSpPr>
            <a:spLocks noGrp="1" noChangeArrowheads="1"/>
          </p:cNvSpPr>
          <p:nvPr>
            <p:ph type="subTitle" idx="4294967295"/>
          </p:nvPr>
        </p:nvSpPr>
        <p:spPr>
          <a:xfrm>
            <a:off x="6800850" y="5881688"/>
            <a:ext cx="3867150" cy="493712"/>
          </a:xfrm>
        </p:spPr>
        <p:txBody>
          <a:bodyPr/>
          <a:lstStyle/>
          <a:p>
            <a:pPr marL="0" indent="0" algn="ctr" eaLnBrk="1" hangingPunct="1">
              <a:buNone/>
              <a:defRPr/>
            </a:pPr>
            <a:r>
              <a:rPr lang="en-US" sz="2000" b="1" i="1" dirty="0">
                <a:solidFill>
                  <a:schemeClr val="accent6">
                    <a:lumMod val="50000"/>
                  </a:schemeClr>
                </a:solidFill>
              </a:rPr>
              <a:t>March 2023</a:t>
            </a:r>
            <a:endParaRPr lang="en-US" sz="2400" b="1" i="1" dirty="0">
              <a:solidFill>
                <a:schemeClr val="accent6">
                  <a:lumMod val="50000"/>
                </a:schemeClr>
              </a:solidFill>
            </a:endParaRPr>
          </a:p>
        </p:txBody>
      </p:sp>
      <p:pic>
        <p:nvPicPr>
          <p:cNvPr id="9" name="Picture 20" descr="448TH SUPPLY CHAIN SUSTAINMENT WING COLOR_Transparentjun08"/>
          <p:cNvPicPr>
            <a:picLocks noChangeAspect="1" noChangeArrowheads="1"/>
          </p:cNvPicPr>
          <p:nvPr/>
        </p:nvPicPr>
        <p:blipFill>
          <a:blip r:embed="rId3"/>
          <a:srcRect/>
          <a:stretch>
            <a:fillRect/>
          </a:stretch>
        </p:blipFill>
        <p:spPr bwMode="auto">
          <a:xfrm>
            <a:off x="8115300" y="3765550"/>
            <a:ext cx="2141538" cy="2114550"/>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4"/>
          <a:srcRect/>
          <a:stretch>
            <a:fillRect/>
          </a:stretch>
        </p:blipFill>
        <p:spPr bwMode="auto">
          <a:xfrm>
            <a:off x="1757364" y="3689350"/>
            <a:ext cx="2263775" cy="220980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181225" y="3095626"/>
            <a:ext cx="184731" cy="1015663"/>
          </a:xfrm>
          <a:prstGeom prst="rect">
            <a:avLst/>
          </a:prstGeom>
          <a:noFill/>
        </p:spPr>
        <p:txBody>
          <a:bodyPr wrap="none" rtlCol="0">
            <a:spAutoFit/>
          </a:bodyPr>
          <a:lstStyle/>
          <a:p>
            <a:pPr eaLnBrk="0" fontAlgn="base" hangingPunct="0">
              <a:spcBef>
                <a:spcPct val="0"/>
              </a:spcBef>
              <a:spcAft>
                <a:spcPct val="0"/>
              </a:spcAft>
            </a:pPr>
            <a:endParaRPr lang="en-US" sz="6000" dirty="0">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4295776" y="2009776"/>
            <a:ext cx="184731" cy="1015663"/>
          </a:xfrm>
          <a:prstGeom prst="rect">
            <a:avLst/>
          </a:prstGeom>
          <a:noFill/>
        </p:spPr>
        <p:txBody>
          <a:bodyPr wrap="none" rtlCol="0">
            <a:spAutoFit/>
          </a:bodyPr>
          <a:lstStyle/>
          <a:p>
            <a:pPr eaLnBrk="0" fontAlgn="base" hangingPunct="0">
              <a:spcBef>
                <a:spcPct val="0"/>
              </a:spcBef>
              <a:spcAft>
                <a:spcPct val="0"/>
              </a:spcAft>
            </a:pPr>
            <a:endParaRPr lang="en-US" sz="60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4785306" y="4479926"/>
            <a:ext cx="3082344" cy="1323439"/>
          </a:xfrm>
          <a:prstGeom prst="rect">
            <a:avLst/>
          </a:prstGeom>
          <a:noFill/>
        </p:spPr>
        <p:txBody>
          <a:bodyPr wrap="square" rtlCol="0">
            <a:spAutoFit/>
          </a:bodyPr>
          <a:lstStyle/>
          <a:p>
            <a:pPr eaLnBrk="0" fontAlgn="base" hangingPunct="0">
              <a:spcBef>
                <a:spcPct val="0"/>
              </a:spcBef>
              <a:spcAft>
                <a:spcPct val="0"/>
              </a:spcAft>
            </a:pPr>
            <a:r>
              <a:rPr lang="en-US" sz="2000" b="1" i="1" dirty="0">
                <a:solidFill>
                  <a:srgbClr val="121864"/>
                </a:solidFill>
                <a:latin typeface="Arial" panose="020B0604020202020204" pitchFamily="34" charset="0"/>
                <a:cs typeface="Arial" panose="020B0604020202020204" pitchFamily="34" charset="0"/>
              </a:rPr>
              <a:t>Mr. George K. Levy III</a:t>
            </a:r>
          </a:p>
          <a:p>
            <a:pPr eaLnBrk="0" fontAlgn="base" hangingPunct="0">
              <a:spcBef>
                <a:spcPct val="0"/>
              </a:spcBef>
              <a:spcAft>
                <a:spcPct val="0"/>
              </a:spcAft>
            </a:pPr>
            <a:r>
              <a:rPr lang="en-US" sz="2000" b="1" i="1" dirty="0">
                <a:solidFill>
                  <a:srgbClr val="121864"/>
                </a:solidFill>
                <a:latin typeface="Arial" panose="020B0604020202020204" pitchFamily="34" charset="0"/>
                <a:cs typeface="Arial" panose="020B0604020202020204" pitchFamily="34" charset="0"/>
              </a:rPr>
              <a:t>638 SCMG/CL</a:t>
            </a:r>
            <a:br>
              <a:rPr lang="en-US" sz="2000" b="1" i="1" dirty="0">
                <a:solidFill>
                  <a:srgbClr val="121864"/>
                </a:solidFill>
                <a:latin typeface="Arial" panose="020B0604020202020204" pitchFamily="34" charset="0"/>
                <a:cs typeface="Arial" panose="020B0604020202020204" pitchFamily="34" charset="0"/>
              </a:rPr>
            </a:br>
            <a:r>
              <a:rPr lang="en-US" sz="2000" b="1" i="1" dirty="0">
                <a:solidFill>
                  <a:srgbClr val="121864"/>
                </a:solidFill>
                <a:latin typeface="Arial" panose="020B0604020202020204" pitchFamily="34" charset="0"/>
                <a:cs typeface="Arial" panose="020B0604020202020204" pitchFamily="34" charset="0"/>
              </a:rPr>
              <a:t>DSN – 468-1072</a:t>
            </a:r>
            <a:br>
              <a:rPr lang="en-US" sz="2000" b="1" i="1" dirty="0">
                <a:solidFill>
                  <a:srgbClr val="121864"/>
                </a:solidFill>
                <a:latin typeface="Arial" panose="020B0604020202020204" pitchFamily="34" charset="0"/>
                <a:cs typeface="Arial" panose="020B0604020202020204" pitchFamily="34" charset="0"/>
              </a:rPr>
            </a:br>
            <a:r>
              <a:rPr lang="en-US" sz="2000" b="1" i="1" dirty="0">
                <a:solidFill>
                  <a:srgbClr val="121864"/>
                </a:solidFill>
                <a:latin typeface="Arial" panose="020B0604020202020204" pitchFamily="34" charset="0"/>
                <a:cs typeface="Arial" panose="020B0604020202020204" pitchFamily="34" charset="0"/>
              </a:rPr>
              <a:t>George.Levy@us.af.mil</a:t>
            </a:r>
            <a:endParaRPr lang="en-US" sz="2000" b="1" dirty="0">
              <a:solidFill>
                <a:srgbClr val="000000"/>
              </a:solidFill>
              <a:latin typeface="Arial" panose="020B0604020202020204" pitchFamily="34" charset="0"/>
              <a:cs typeface="Arial" panose="020B0604020202020204" pitchFamily="34" charset="0"/>
            </a:endParaRPr>
          </a:p>
        </p:txBody>
      </p:sp>
      <p:pic>
        <p:nvPicPr>
          <p:cNvPr id="11"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50336" y="121920"/>
            <a:ext cx="10366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751" y="76201"/>
            <a:ext cx="6778625" cy="968375"/>
          </a:xfrm>
        </p:spPr>
        <p:txBody>
          <a:bodyPr/>
          <a:lstStyle/>
          <a:p>
            <a:r>
              <a:rPr lang="en-US" sz="3600" dirty="0"/>
              <a:t>PEO-WSSCO-WSLO Alignment</a:t>
            </a:r>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F11F3C4F-F610-47EF-B1F5-C1B637DD1E1C}" type="slidenum">
              <a:rPr lang="en-US">
                <a:latin typeface="Arial" panose="020B0604020202020204" pitchFamily="34" charset="0"/>
                <a:cs typeface="Arial" panose="020B0604020202020204" pitchFamily="34" charset="0"/>
              </a:rPr>
              <a:pPr fontAlgn="base">
                <a:spcBef>
                  <a:spcPct val="0"/>
                </a:spcBef>
                <a:spcAft>
                  <a:spcPct val="0"/>
                </a:spcAft>
                <a:defRPr/>
              </a:pPr>
              <a:t>10</a:t>
            </a:fld>
            <a:endParaRPr lang="en-US" dirty="0">
              <a:solidFill>
                <a:srgbClr val="808080"/>
              </a:solidFill>
              <a:latin typeface="Arial" panose="020B0604020202020204" pitchFamily="34" charset="0"/>
              <a:cs typeface="Arial" panose="020B0604020202020204" pitchFamily="34" charset="0"/>
            </a:endParaRPr>
          </a:p>
        </p:txBody>
      </p:sp>
      <p:sp>
        <p:nvSpPr>
          <p:cNvPr id="5" name="Rectangle 4"/>
          <p:cNvSpPr/>
          <p:nvPr/>
        </p:nvSpPr>
        <p:spPr bwMode="auto">
          <a:xfrm>
            <a:off x="1923414" y="1250836"/>
            <a:ext cx="2038011" cy="464325"/>
          </a:xfrm>
          <a:prstGeom prst="rect">
            <a:avLst/>
          </a:prstGeom>
          <a:solidFill>
            <a:schemeClr val="accent1">
              <a:lumMod val="40000"/>
              <a:lumOff val="60000"/>
            </a:schemeClr>
          </a:solidFill>
          <a:ln>
            <a:headEnd type="none" w="med" len="med"/>
            <a:tailEnd type="triangle" w="med" len="me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Bomber PEO</a:t>
            </a:r>
          </a:p>
          <a:p>
            <a:pPr algn="ctr" eaLnBrk="0" fontAlgn="base" hangingPunct="0">
              <a:lnSpc>
                <a:spcPct val="80000"/>
              </a:lnSpc>
              <a:spcBef>
                <a:spcPct val="0"/>
              </a:spcBef>
              <a:spcAft>
                <a:spcPct val="0"/>
              </a:spcAft>
              <a:buClr>
                <a:srgbClr val="000066"/>
              </a:buClr>
              <a:buSzPct val="80000"/>
              <a:defRPr/>
            </a:pPr>
            <a:r>
              <a:rPr lang="en-US" sz="1000" b="1" dirty="0">
                <a:solidFill>
                  <a:srgbClr val="000000"/>
                </a:solidFill>
                <a:latin typeface="Arial"/>
              </a:rPr>
              <a:t>Brig Gen William Rogers</a:t>
            </a:r>
            <a:endParaRPr lang="en-US" sz="1000" b="1" dirty="0">
              <a:solidFill>
                <a:srgbClr val="FF0000"/>
              </a:solidFill>
              <a:latin typeface="Arial"/>
            </a:endParaRPr>
          </a:p>
        </p:txBody>
      </p:sp>
      <p:sp>
        <p:nvSpPr>
          <p:cNvPr id="6" name="Rectangle 5"/>
          <p:cNvSpPr/>
          <p:nvPr/>
        </p:nvSpPr>
        <p:spPr bwMode="auto">
          <a:xfrm>
            <a:off x="4821409" y="4105935"/>
            <a:ext cx="2341382" cy="541727"/>
          </a:xfrm>
          <a:prstGeom prst="rect">
            <a:avLst/>
          </a:prstGeom>
          <a:gradFill flip="none" rotWithShape="1">
            <a:gsLst>
              <a:gs pos="27000">
                <a:srgbClr val="FFFF99"/>
              </a:gs>
              <a:gs pos="0">
                <a:srgbClr val="0070C0"/>
              </a:gs>
              <a:gs pos="54000">
                <a:srgbClr val="99FF99"/>
              </a:gs>
              <a:gs pos="100000">
                <a:srgbClr val="D52FD5"/>
              </a:gs>
            </a:gsLst>
            <a:lin ang="0" scaled="1"/>
            <a:tileRect/>
          </a:gradFill>
          <a:ln w="9525">
            <a:headEnd type="none" w="med" len="med"/>
            <a:tailEnd type="triangle" w="med" len="med"/>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WSSCO-Hill</a:t>
            </a:r>
          </a:p>
        </p:txBody>
      </p:sp>
      <p:sp>
        <p:nvSpPr>
          <p:cNvPr id="8" name="Rectangle 7"/>
          <p:cNvSpPr/>
          <p:nvPr/>
        </p:nvSpPr>
        <p:spPr bwMode="auto">
          <a:xfrm>
            <a:off x="4821409" y="3062352"/>
            <a:ext cx="2341382" cy="586382"/>
          </a:xfrm>
          <a:prstGeom prst="rect">
            <a:avLst/>
          </a:prstGeom>
          <a:gradFill flip="none" rotWithShape="1">
            <a:gsLst>
              <a:gs pos="0">
                <a:srgbClr val="FFFF99"/>
              </a:gs>
              <a:gs pos="100000">
                <a:srgbClr val="D52FD5"/>
              </a:gs>
              <a:gs pos="53000">
                <a:srgbClr val="FF9999"/>
              </a:gs>
            </a:gsLst>
            <a:lin ang="10800000" scaled="1"/>
            <a:tileRect/>
          </a:gradFill>
          <a:ln w="9525">
            <a:headEnd type="none" w="med" len="med"/>
            <a:tailEnd type="triangle" w="med" len="med"/>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WSSCO-Robins</a:t>
            </a:r>
          </a:p>
        </p:txBody>
      </p:sp>
      <p:sp>
        <p:nvSpPr>
          <p:cNvPr id="10" name="Rectangle 9"/>
          <p:cNvSpPr/>
          <p:nvPr/>
        </p:nvSpPr>
        <p:spPr bwMode="auto">
          <a:xfrm>
            <a:off x="4821823" y="1955770"/>
            <a:ext cx="2340968" cy="626164"/>
          </a:xfrm>
          <a:prstGeom prst="rect">
            <a:avLst/>
          </a:prstGeom>
          <a:gradFill flip="none" rotWithShape="1">
            <a:gsLst>
              <a:gs pos="23000">
                <a:srgbClr val="FFC000"/>
              </a:gs>
              <a:gs pos="0">
                <a:schemeClr val="accent4">
                  <a:tint val="50000"/>
                  <a:satMod val="300000"/>
                </a:schemeClr>
              </a:gs>
              <a:gs pos="46000">
                <a:schemeClr val="accent1">
                  <a:lumMod val="40000"/>
                  <a:lumOff val="60000"/>
                </a:schemeClr>
              </a:gs>
              <a:gs pos="79000">
                <a:srgbClr val="99FF99"/>
              </a:gs>
            </a:gsLst>
            <a:lin ang="10800000" scaled="1"/>
            <a:tileRect/>
          </a:gradFill>
          <a:ln w="9525">
            <a:headEnd type="none" w="med" len="med"/>
            <a:tailEnd type="triangle" w="med" len="med"/>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WSSCO-Tinker</a:t>
            </a:r>
          </a:p>
        </p:txBody>
      </p:sp>
      <p:sp>
        <p:nvSpPr>
          <p:cNvPr id="11" name="Rectangle 10"/>
          <p:cNvSpPr/>
          <p:nvPr/>
        </p:nvSpPr>
        <p:spPr bwMode="auto">
          <a:xfrm>
            <a:off x="8079693" y="1105395"/>
            <a:ext cx="2194560" cy="365760"/>
          </a:xfrm>
          <a:prstGeom prst="rect">
            <a:avLst/>
          </a:prstGeom>
          <a:solidFill>
            <a:schemeClr val="accent1">
              <a:lumMod val="40000"/>
              <a:lumOff val="60000"/>
            </a:schemeClr>
          </a:soli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B-1/B-52 WSLO  </a:t>
            </a:r>
            <a:br>
              <a:rPr lang="en-US" sz="1100" b="1" dirty="0">
                <a:solidFill>
                  <a:srgbClr val="000000"/>
                </a:solidFill>
                <a:latin typeface="Arial"/>
              </a:rPr>
            </a:br>
            <a:r>
              <a:rPr lang="en-US" sz="1100" b="1" dirty="0">
                <a:solidFill>
                  <a:srgbClr val="000000"/>
                </a:solidFill>
                <a:latin typeface="Arial"/>
              </a:rPr>
              <a:t>John Eads</a:t>
            </a:r>
          </a:p>
        </p:txBody>
      </p:sp>
      <p:sp>
        <p:nvSpPr>
          <p:cNvPr id="12" name="Rectangle 11"/>
          <p:cNvSpPr/>
          <p:nvPr/>
        </p:nvSpPr>
        <p:spPr bwMode="auto">
          <a:xfrm>
            <a:off x="8096959" y="4382611"/>
            <a:ext cx="2194560" cy="365760"/>
          </a:xfrm>
          <a:prstGeom prst="rect">
            <a:avLst/>
          </a:prstGeom>
          <a:gradFill flip="none" rotWithShape="1">
            <a:gsLst>
              <a:gs pos="0">
                <a:srgbClr val="FFC000"/>
              </a:gs>
              <a:gs pos="100000">
                <a:srgbClr val="FFFF99"/>
              </a:gs>
            </a:gsLst>
            <a:lin ang="0" scaled="1"/>
            <a:tileRect/>
          </a:gra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C-130/C-130SOF WSLO</a:t>
            </a:r>
            <a:br>
              <a:rPr lang="en-US" sz="1100" b="1" dirty="0">
                <a:solidFill>
                  <a:srgbClr val="000000"/>
                </a:solidFill>
                <a:latin typeface="Arial"/>
              </a:rPr>
            </a:br>
            <a:r>
              <a:rPr lang="en-US" sz="1100" b="1" dirty="0">
                <a:solidFill>
                  <a:srgbClr val="000000"/>
                </a:solidFill>
                <a:latin typeface="Arial"/>
              </a:rPr>
              <a:t>Justine Robinson</a:t>
            </a:r>
          </a:p>
        </p:txBody>
      </p:sp>
      <p:sp>
        <p:nvSpPr>
          <p:cNvPr id="46" name="Rectangle 45"/>
          <p:cNvSpPr/>
          <p:nvPr/>
        </p:nvSpPr>
        <p:spPr bwMode="auto">
          <a:xfrm>
            <a:off x="1920575" y="2059274"/>
            <a:ext cx="2030997" cy="422194"/>
          </a:xfrm>
          <a:prstGeom prst="rect">
            <a:avLst/>
          </a:prstGeom>
          <a:solidFill>
            <a:srgbClr val="D52FD5"/>
          </a:solidFill>
          <a:ln>
            <a:headEnd type="none" w="med" len="med"/>
            <a:tailEnd type="triangle" w="med" len="me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Fighter PEO</a:t>
            </a:r>
          </a:p>
          <a:p>
            <a:pPr algn="ctr" eaLnBrk="0" fontAlgn="base" hangingPunct="0">
              <a:lnSpc>
                <a:spcPct val="80000"/>
              </a:lnSpc>
              <a:spcBef>
                <a:spcPct val="0"/>
              </a:spcBef>
              <a:spcAft>
                <a:spcPct val="0"/>
              </a:spcAft>
              <a:buClr>
                <a:srgbClr val="000066"/>
              </a:buClr>
              <a:buSzPct val="80000"/>
              <a:defRPr/>
            </a:pPr>
            <a:r>
              <a:rPr lang="en-US" sz="1000" b="1" dirty="0">
                <a:solidFill>
                  <a:srgbClr val="000000"/>
                </a:solidFill>
                <a:latin typeface="Arial"/>
              </a:rPr>
              <a:t>Brig Gen Dale White</a:t>
            </a:r>
          </a:p>
        </p:txBody>
      </p:sp>
      <p:sp>
        <p:nvSpPr>
          <p:cNvPr id="47" name="Rectangle 46"/>
          <p:cNvSpPr/>
          <p:nvPr/>
        </p:nvSpPr>
        <p:spPr bwMode="auto">
          <a:xfrm>
            <a:off x="1930880" y="2705760"/>
            <a:ext cx="2022349" cy="422194"/>
          </a:xfrm>
          <a:prstGeom prst="rect">
            <a:avLst/>
          </a:prstGeom>
          <a:gradFill flip="none" rotWithShape="1">
            <a:gsLst>
              <a:gs pos="0">
                <a:srgbClr val="FFC000"/>
              </a:gs>
              <a:gs pos="100000">
                <a:srgbClr val="FFFF99"/>
              </a:gs>
            </a:gsLst>
            <a:lin ang="0" scaled="1"/>
            <a:tileRect/>
          </a:gradFill>
          <a:ln>
            <a:headEnd type="none" w="med" len="med"/>
            <a:tailEnd type="triangle" w="med" len="me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Tanker/Mobility PEO</a:t>
            </a:r>
          </a:p>
          <a:p>
            <a:pPr algn="ctr" eaLnBrk="0" fontAlgn="base" hangingPunct="0">
              <a:lnSpc>
                <a:spcPct val="80000"/>
              </a:lnSpc>
              <a:spcBef>
                <a:spcPct val="0"/>
              </a:spcBef>
              <a:spcAft>
                <a:spcPct val="0"/>
              </a:spcAft>
              <a:buClr>
                <a:srgbClr val="000066"/>
              </a:buClr>
              <a:buSzPct val="80000"/>
              <a:defRPr/>
            </a:pPr>
            <a:r>
              <a:rPr lang="en-US" sz="1000" b="1" dirty="0">
                <a:solidFill>
                  <a:srgbClr val="000000"/>
                </a:solidFill>
                <a:latin typeface="Arial"/>
              </a:rPr>
              <a:t>Mr. Paul Waugh</a:t>
            </a:r>
          </a:p>
        </p:txBody>
      </p:sp>
      <p:sp>
        <p:nvSpPr>
          <p:cNvPr id="49" name="Rectangle 48"/>
          <p:cNvSpPr/>
          <p:nvPr/>
        </p:nvSpPr>
        <p:spPr bwMode="auto">
          <a:xfrm>
            <a:off x="1930880" y="4188566"/>
            <a:ext cx="2034363" cy="422194"/>
          </a:xfrm>
          <a:prstGeom prst="rect">
            <a:avLst/>
          </a:prstGeom>
          <a:solidFill>
            <a:srgbClr val="99FF99"/>
          </a:solidFill>
          <a:ln>
            <a:headEnd type="none" w="med" len="med"/>
            <a:tailEnd type="triangle" w="med" len="me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Armament PEO</a:t>
            </a:r>
          </a:p>
          <a:p>
            <a:pPr algn="ctr" eaLnBrk="0" fontAlgn="base" hangingPunct="0">
              <a:lnSpc>
                <a:spcPct val="80000"/>
              </a:lnSpc>
              <a:spcBef>
                <a:spcPct val="0"/>
              </a:spcBef>
              <a:spcAft>
                <a:spcPct val="0"/>
              </a:spcAft>
              <a:buClr>
                <a:srgbClr val="000066"/>
              </a:buClr>
              <a:buSzPct val="80000"/>
              <a:defRPr/>
            </a:pPr>
            <a:r>
              <a:rPr lang="en-US" sz="1000" b="1" dirty="0">
                <a:solidFill>
                  <a:srgbClr val="000000"/>
                </a:solidFill>
                <a:latin typeface="Arial"/>
              </a:rPr>
              <a:t>Brig Gen Heath Collins</a:t>
            </a:r>
          </a:p>
        </p:txBody>
      </p:sp>
      <p:sp>
        <p:nvSpPr>
          <p:cNvPr id="50" name="Rectangle 49"/>
          <p:cNvSpPr/>
          <p:nvPr/>
        </p:nvSpPr>
        <p:spPr bwMode="auto">
          <a:xfrm>
            <a:off x="1927134" y="3502766"/>
            <a:ext cx="2030207" cy="422194"/>
          </a:xfrm>
          <a:prstGeom prst="rect">
            <a:avLst/>
          </a:prstGeom>
          <a:ln>
            <a:headEnd type="none" w="med" len="med"/>
            <a:tailEnd type="triangle" w="med" len="me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Digital PEO</a:t>
            </a:r>
          </a:p>
          <a:p>
            <a:pPr algn="ctr" eaLnBrk="0" fontAlgn="base" hangingPunct="0">
              <a:lnSpc>
                <a:spcPct val="80000"/>
              </a:lnSpc>
              <a:spcBef>
                <a:spcPct val="0"/>
              </a:spcBef>
              <a:spcAft>
                <a:spcPct val="0"/>
              </a:spcAft>
              <a:buClr>
                <a:srgbClr val="000066"/>
              </a:buClr>
              <a:buSzPct val="80000"/>
              <a:defRPr/>
            </a:pPr>
            <a:r>
              <a:rPr lang="en-US" sz="1000" b="1" dirty="0">
                <a:solidFill>
                  <a:srgbClr val="000000"/>
                </a:solidFill>
                <a:latin typeface="Arial"/>
              </a:rPr>
              <a:t>Mr. Steve Wert</a:t>
            </a:r>
          </a:p>
        </p:txBody>
      </p:sp>
      <p:sp>
        <p:nvSpPr>
          <p:cNvPr id="51" name="Rectangle 50"/>
          <p:cNvSpPr/>
          <p:nvPr/>
        </p:nvSpPr>
        <p:spPr bwMode="auto">
          <a:xfrm>
            <a:off x="1931263" y="4946258"/>
            <a:ext cx="2021546" cy="483652"/>
          </a:xfrm>
          <a:prstGeom prst="rect">
            <a:avLst/>
          </a:prstGeom>
          <a:solidFill>
            <a:srgbClr val="0070C0"/>
          </a:solidFill>
          <a:ln>
            <a:headEnd type="none" w="med" len="med"/>
            <a:tailEnd type="triangle" w="med" len="me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C3I &amp; Networks PEO</a:t>
            </a:r>
          </a:p>
          <a:p>
            <a:pPr algn="ctr" eaLnBrk="0" fontAlgn="base" hangingPunct="0">
              <a:lnSpc>
                <a:spcPct val="80000"/>
              </a:lnSpc>
              <a:spcBef>
                <a:spcPct val="0"/>
              </a:spcBef>
              <a:spcAft>
                <a:spcPct val="0"/>
              </a:spcAft>
              <a:buClr>
                <a:srgbClr val="000066"/>
              </a:buClr>
              <a:buSzPct val="80000"/>
              <a:defRPr/>
            </a:pPr>
            <a:r>
              <a:rPr lang="en-US" sz="1000" b="1" dirty="0">
                <a:solidFill>
                  <a:srgbClr val="000000"/>
                </a:solidFill>
                <a:latin typeface="Arial"/>
              </a:rPr>
              <a:t>MG Anthony Genatempo</a:t>
            </a:r>
            <a:endParaRPr lang="en-US" sz="1000" b="1" dirty="0">
              <a:solidFill>
                <a:srgbClr val="FF0000"/>
              </a:solidFill>
              <a:latin typeface="Arial"/>
            </a:endParaRPr>
          </a:p>
        </p:txBody>
      </p:sp>
      <p:sp>
        <p:nvSpPr>
          <p:cNvPr id="43" name="Rectangle 42"/>
          <p:cNvSpPr/>
          <p:nvPr/>
        </p:nvSpPr>
        <p:spPr bwMode="auto">
          <a:xfrm>
            <a:off x="1927134" y="5712566"/>
            <a:ext cx="2030207" cy="422194"/>
          </a:xfrm>
          <a:prstGeom prst="rect">
            <a:avLst/>
          </a:prstGeom>
          <a:solidFill>
            <a:srgbClr val="FF9999"/>
          </a:solidFill>
          <a:ln>
            <a:headEnd type="none" w="med" len="med"/>
            <a:tailEnd type="triangle" w="med" len="me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200" b="1" dirty="0">
                <a:solidFill>
                  <a:srgbClr val="000000"/>
                </a:solidFill>
                <a:latin typeface="Arial"/>
              </a:rPr>
              <a:t>ISR and SOF PEO</a:t>
            </a:r>
          </a:p>
          <a:p>
            <a:pPr algn="ctr" eaLnBrk="0" fontAlgn="base" hangingPunct="0">
              <a:lnSpc>
                <a:spcPct val="80000"/>
              </a:lnSpc>
              <a:spcBef>
                <a:spcPct val="0"/>
              </a:spcBef>
              <a:spcAft>
                <a:spcPct val="0"/>
              </a:spcAft>
              <a:buClr>
                <a:srgbClr val="000066"/>
              </a:buClr>
              <a:buSzPct val="80000"/>
              <a:defRPr/>
            </a:pPr>
            <a:r>
              <a:rPr lang="en-US" sz="1000" b="1" dirty="0">
                <a:solidFill>
                  <a:srgbClr val="000000"/>
                </a:solidFill>
                <a:latin typeface="Arial"/>
              </a:rPr>
              <a:t>Colonel Joshua Williams</a:t>
            </a:r>
          </a:p>
        </p:txBody>
      </p:sp>
      <p:sp>
        <p:nvSpPr>
          <p:cNvPr id="74" name="Rectangle 73"/>
          <p:cNvSpPr/>
          <p:nvPr/>
        </p:nvSpPr>
        <p:spPr bwMode="auto">
          <a:xfrm>
            <a:off x="8079693" y="5453486"/>
            <a:ext cx="2194560" cy="365760"/>
          </a:xfrm>
          <a:prstGeom prst="rect">
            <a:avLst/>
          </a:prstGeom>
          <a:gradFill>
            <a:gsLst>
              <a:gs pos="0">
                <a:srgbClr val="0070C0"/>
              </a:gs>
              <a:gs pos="62000">
                <a:srgbClr val="99FF99"/>
              </a:gs>
              <a:gs pos="100000">
                <a:srgbClr val="99FF99"/>
              </a:gs>
            </a:gsLst>
            <a:lin ang="0" scaled="1"/>
          </a:gra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NC3 WSLO</a:t>
            </a:r>
          </a:p>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Zach </a:t>
            </a:r>
            <a:r>
              <a:rPr lang="en-US" sz="1100" b="1" dirty="0" err="1">
                <a:solidFill>
                  <a:srgbClr val="000000"/>
                </a:solidFill>
                <a:latin typeface="Arial"/>
              </a:rPr>
              <a:t>Warr</a:t>
            </a:r>
            <a:endParaRPr lang="en-US" sz="1100" b="1" dirty="0">
              <a:solidFill>
                <a:srgbClr val="000000"/>
              </a:solidFill>
              <a:latin typeface="Arial"/>
            </a:endParaRPr>
          </a:p>
        </p:txBody>
      </p:sp>
      <p:sp>
        <p:nvSpPr>
          <p:cNvPr id="58" name="TextBox 57"/>
          <p:cNvSpPr txBox="1"/>
          <p:nvPr/>
        </p:nvSpPr>
        <p:spPr>
          <a:xfrm>
            <a:off x="5200132" y="2562824"/>
            <a:ext cx="1842171" cy="400110"/>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ALCM, B-1, B-2, B-52, B-21,</a:t>
            </a:r>
          </a:p>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E-3, KC-135</a:t>
            </a:r>
          </a:p>
        </p:txBody>
      </p:sp>
      <p:sp>
        <p:nvSpPr>
          <p:cNvPr id="100" name="TextBox 99"/>
          <p:cNvSpPr txBox="1"/>
          <p:nvPr/>
        </p:nvSpPr>
        <p:spPr>
          <a:xfrm>
            <a:off x="5183277" y="4715534"/>
            <a:ext cx="1598515" cy="400110"/>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A-10, F-16, T-38, ICBM, </a:t>
            </a:r>
          </a:p>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NC-3, Space/C3I</a:t>
            </a:r>
          </a:p>
        </p:txBody>
      </p:sp>
      <p:sp>
        <p:nvSpPr>
          <p:cNvPr id="101" name="TextBox 100"/>
          <p:cNvSpPr txBox="1"/>
          <p:nvPr/>
        </p:nvSpPr>
        <p:spPr>
          <a:xfrm>
            <a:off x="4350093" y="3733446"/>
            <a:ext cx="3332964" cy="246221"/>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C-5, C-130, C-130SOF, F-15C/D/E, HH-60, TH-1, UH-1</a:t>
            </a:r>
          </a:p>
        </p:txBody>
      </p:sp>
      <p:sp>
        <p:nvSpPr>
          <p:cNvPr id="103" name="Rectangle 102"/>
          <p:cNvSpPr/>
          <p:nvPr/>
        </p:nvSpPr>
        <p:spPr bwMode="auto">
          <a:xfrm>
            <a:off x="8079693" y="5947708"/>
            <a:ext cx="2194560" cy="365760"/>
          </a:xfrm>
          <a:prstGeom prst="rect">
            <a:avLst/>
          </a:prstGeom>
          <a:solidFill>
            <a:schemeClr val="bg1"/>
          </a:soli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Propulsion WSLO</a:t>
            </a:r>
          </a:p>
          <a:p>
            <a:pPr algn="ctr" eaLnBrk="0" fontAlgn="base" hangingPunct="0">
              <a:lnSpc>
                <a:spcPct val="80000"/>
              </a:lnSpc>
              <a:spcBef>
                <a:spcPct val="0"/>
              </a:spcBef>
              <a:spcAft>
                <a:spcPct val="0"/>
              </a:spcAft>
              <a:buClr>
                <a:srgbClr val="000066"/>
              </a:buClr>
              <a:buSzPct val="80000"/>
              <a:defRPr/>
            </a:pPr>
            <a:r>
              <a:rPr lang="en-US" sz="1100" b="1">
                <a:solidFill>
                  <a:srgbClr val="000000"/>
                </a:solidFill>
                <a:latin typeface="Arial"/>
              </a:rPr>
              <a:t>Jennifer Reich</a:t>
            </a:r>
            <a:endParaRPr lang="en-US" sz="1100" b="1" dirty="0">
              <a:solidFill>
                <a:srgbClr val="000000"/>
              </a:solidFill>
              <a:latin typeface="Arial"/>
            </a:endParaRPr>
          </a:p>
        </p:txBody>
      </p:sp>
      <p:sp>
        <p:nvSpPr>
          <p:cNvPr id="105" name="TextBox 104"/>
          <p:cNvSpPr txBox="1"/>
          <p:nvPr/>
        </p:nvSpPr>
        <p:spPr>
          <a:xfrm>
            <a:off x="2437448" y="1715161"/>
            <a:ext cx="1016624" cy="246221"/>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B-1, B-2, B-52</a:t>
            </a:r>
          </a:p>
        </p:txBody>
      </p:sp>
      <p:sp>
        <p:nvSpPr>
          <p:cNvPr id="106" name="TextBox 105"/>
          <p:cNvSpPr txBox="1"/>
          <p:nvPr/>
        </p:nvSpPr>
        <p:spPr>
          <a:xfrm>
            <a:off x="2385829" y="2477161"/>
            <a:ext cx="1128834" cy="246221"/>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A-10, F-15, F-16</a:t>
            </a:r>
          </a:p>
        </p:txBody>
      </p:sp>
      <p:sp>
        <p:nvSpPr>
          <p:cNvPr id="108" name="TextBox 107"/>
          <p:cNvSpPr txBox="1"/>
          <p:nvPr/>
        </p:nvSpPr>
        <p:spPr>
          <a:xfrm>
            <a:off x="2042258" y="3145340"/>
            <a:ext cx="1654620" cy="246221"/>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C-5, C-130, KC-135, T-38</a:t>
            </a:r>
          </a:p>
        </p:txBody>
      </p:sp>
      <p:sp>
        <p:nvSpPr>
          <p:cNvPr id="110" name="TextBox 109"/>
          <p:cNvSpPr txBox="1"/>
          <p:nvPr/>
        </p:nvSpPr>
        <p:spPr>
          <a:xfrm>
            <a:off x="2731632" y="3933653"/>
            <a:ext cx="383439" cy="246221"/>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E-3</a:t>
            </a:r>
          </a:p>
        </p:txBody>
      </p:sp>
      <p:sp>
        <p:nvSpPr>
          <p:cNvPr id="111" name="TextBox 110"/>
          <p:cNvSpPr txBox="1"/>
          <p:nvPr/>
        </p:nvSpPr>
        <p:spPr>
          <a:xfrm>
            <a:off x="2273070" y="4610620"/>
            <a:ext cx="1326004" cy="246221"/>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ALCM, ICBM, NC-3</a:t>
            </a:r>
          </a:p>
        </p:txBody>
      </p:sp>
      <p:sp>
        <p:nvSpPr>
          <p:cNvPr id="115" name="TextBox 114"/>
          <p:cNvSpPr txBox="1"/>
          <p:nvPr/>
        </p:nvSpPr>
        <p:spPr>
          <a:xfrm>
            <a:off x="2499555" y="5412290"/>
            <a:ext cx="793808" cy="246221"/>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Space/C3I</a:t>
            </a:r>
          </a:p>
        </p:txBody>
      </p:sp>
      <p:sp>
        <p:nvSpPr>
          <p:cNvPr id="116" name="TextBox 115"/>
          <p:cNvSpPr txBox="1"/>
          <p:nvPr/>
        </p:nvSpPr>
        <p:spPr>
          <a:xfrm>
            <a:off x="2316455" y="6117140"/>
            <a:ext cx="1213795" cy="246221"/>
          </a:xfrm>
          <a:prstGeom prst="rect">
            <a:avLst/>
          </a:prstGeom>
          <a:noFill/>
          <a:scene3d>
            <a:camera prst="orthographicFront"/>
            <a:lightRig rig="threePt" dir="t"/>
          </a:scene3d>
          <a:sp3d>
            <a:bevelT/>
          </a:sp3d>
        </p:spPr>
        <p:txBody>
          <a:bodyPr wrap="none" rtlCol="0">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C-130SOF, </a:t>
            </a:r>
            <a:r>
              <a:rPr lang="en-US" sz="1000" b="1" dirty="0" err="1">
                <a:solidFill>
                  <a:srgbClr val="000000"/>
                </a:solidFill>
                <a:latin typeface="Arial" panose="020B0604020202020204" pitchFamily="34" charset="0"/>
                <a:cs typeface="Arial" panose="020B0604020202020204" pitchFamily="34" charset="0"/>
              </a:rPr>
              <a:t>Helos</a:t>
            </a:r>
            <a:endParaRPr lang="en-US" sz="1000" b="1" dirty="0">
              <a:solidFill>
                <a:srgbClr val="000000"/>
              </a:solidFill>
              <a:latin typeface="Arial" panose="020B0604020202020204" pitchFamily="34" charset="0"/>
              <a:cs typeface="Arial" panose="020B0604020202020204" pitchFamily="34" charset="0"/>
            </a:endParaRPr>
          </a:p>
        </p:txBody>
      </p:sp>
      <p:sp>
        <p:nvSpPr>
          <p:cNvPr id="34" name="TextBox 33"/>
          <p:cNvSpPr txBox="1"/>
          <p:nvPr/>
        </p:nvSpPr>
        <p:spPr>
          <a:xfrm>
            <a:off x="8075162" y="5242330"/>
            <a:ext cx="2271194" cy="246221"/>
          </a:xfrm>
          <a:prstGeom prst="rect">
            <a:avLst/>
          </a:prstGeom>
          <a:noFill/>
          <a:scene3d>
            <a:camera prst="orthographicFront"/>
            <a:lightRig rig="threePt" dir="t"/>
          </a:scene3d>
          <a:sp3d>
            <a:bevelT/>
          </a:sp3d>
        </p:spPr>
        <p:txBody>
          <a:bodyPr wrap="square" rtlCol="0" anchor="ctr">
            <a:spAutoFit/>
          </a:bodyPr>
          <a:lstStyle/>
          <a:p>
            <a:pPr algn="ctr" eaLnBrk="0" fontAlgn="base" hangingPunct="0">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ALCM, ICBM, NC-3, Space/C3I</a:t>
            </a:r>
          </a:p>
        </p:txBody>
      </p:sp>
      <p:sp>
        <p:nvSpPr>
          <p:cNvPr id="36" name="Rectangle 35"/>
          <p:cNvSpPr/>
          <p:nvPr/>
        </p:nvSpPr>
        <p:spPr bwMode="auto">
          <a:xfrm>
            <a:off x="8079693" y="2056832"/>
            <a:ext cx="2194560" cy="365760"/>
          </a:xfrm>
          <a:prstGeom prst="rect">
            <a:avLst/>
          </a:prstGeom>
          <a:solidFill>
            <a:srgbClr val="D52FD5"/>
          </a:soli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F-15C/D &amp; E WSLO</a:t>
            </a:r>
          </a:p>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Miguel Pina</a:t>
            </a:r>
          </a:p>
        </p:txBody>
      </p:sp>
      <p:sp>
        <p:nvSpPr>
          <p:cNvPr id="37" name="Rectangle 36"/>
          <p:cNvSpPr/>
          <p:nvPr/>
        </p:nvSpPr>
        <p:spPr bwMode="auto">
          <a:xfrm>
            <a:off x="8096959" y="3905481"/>
            <a:ext cx="2194560" cy="365760"/>
          </a:xfrm>
          <a:prstGeom prst="rect">
            <a:avLst/>
          </a:prstGeom>
          <a:gradFill>
            <a:gsLst>
              <a:gs pos="0">
                <a:srgbClr val="FFC000"/>
              </a:gs>
              <a:gs pos="100000">
                <a:srgbClr val="FFFF99"/>
              </a:gs>
            </a:gsLst>
            <a:lin ang="0" scaled="1"/>
          </a:gra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pPr>
            <a:r>
              <a:rPr lang="en-US" sz="1100" b="1" dirty="0">
                <a:solidFill>
                  <a:srgbClr val="000000"/>
                </a:solidFill>
                <a:latin typeface="Arial"/>
              </a:rPr>
              <a:t>CV-22/C-5 WSLO</a:t>
            </a:r>
          </a:p>
          <a:p>
            <a:pPr algn="ctr" eaLnBrk="0" fontAlgn="base" hangingPunct="0">
              <a:lnSpc>
                <a:spcPct val="80000"/>
              </a:lnSpc>
              <a:spcBef>
                <a:spcPct val="0"/>
              </a:spcBef>
              <a:spcAft>
                <a:spcPct val="0"/>
              </a:spcAft>
              <a:buClr>
                <a:srgbClr val="000066"/>
              </a:buClr>
              <a:buSzPct val="80000"/>
            </a:pPr>
            <a:r>
              <a:rPr lang="en-US" sz="1100" b="1" dirty="0">
                <a:solidFill>
                  <a:srgbClr val="000000"/>
                </a:solidFill>
                <a:latin typeface="Arial"/>
              </a:rPr>
              <a:t>Hillary Mueller</a:t>
            </a:r>
          </a:p>
        </p:txBody>
      </p:sp>
      <p:sp>
        <p:nvSpPr>
          <p:cNvPr id="38" name="Rectangle 37"/>
          <p:cNvSpPr/>
          <p:nvPr/>
        </p:nvSpPr>
        <p:spPr bwMode="auto">
          <a:xfrm>
            <a:off x="8096959" y="4833155"/>
            <a:ext cx="2194560" cy="365760"/>
          </a:xfrm>
          <a:prstGeom prst="rect">
            <a:avLst/>
          </a:prstGeom>
          <a:gradFill flip="none" rotWithShape="1">
            <a:gsLst>
              <a:gs pos="0">
                <a:srgbClr val="FFC000"/>
              </a:gs>
              <a:gs pos="100000">
                <a:srgbClr val="FFFF99"/>
              </a:gs>
            </a:gsLst>
            <a:lin ang="0" scaled="1"/>
            <a:tileRect/>
          </a:gra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KC-135/T-38 WSLO</a:t>
            </a:r>
          </a:p>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Tasha Miles</a:t>
            </a:r>
          </a:p>
        </p:txBody>
      </p:sp>
      <p:sp>
        <p:nvSpPr>
          <p:cNvPr id="39" name="Rectangle 38"/>
          <p:cNvSpPr/>
          <p:nvPr/>
        </p:nvSpPr>
        <p:spPr bwMode="auto">
          <a:xfrm>
            <a:off x="8081438" y="2969834"/>
            <a:ext cx="2194560" cy="365760"/>
          </a:xfrm>
          <a:prstGeom prst="rect">
            <a:avLst/>
          </a:prstGeom>
          <a:gradFill>
            <a:gsLst>
              <a:gs pos="0">
                <a:srgbClr val="FF9999"/>
              </a:gs>
              <a:gs pos="74000">
                <a:srgbClr val="D52FD5"/>
              </a:gs>
              <a:gs pos="83000">
                <a:srgbClr val="D52FD5"/>
              </a:gs>
              <a:gs pos="100000">
                <a:srgbClr val="D52FD5"/>
              </a:gs>
            </a:gsLst>
            <a:lin ang="0" scaled="1"/>
          </a:gra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CV-22/HH-60/TH-1/UH-1 WSLO</a:t>
            </a:r>
          </a:p>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Jack “Buddy” </a:t>
            </a:r>
            <a:r>
              <a:rPr lang="en-US" sz="1100" b="1" dirty="0" err="1">
                <a:solidFill>
                  <a:srgbClr val="000000"/>
                </a:solidFill>
                <a:latin typeface="Arial"/>
              </a:rPr>
              <a:t>Leser</a:t>
            </a:r>
            <a:r>
              <a:rPr lang="en-US" sz="1100" b="1" dirty="0">
                <a:solidFill>
                  <a:srgbClr val="000000"/>
                </a:solidFill>
                <a:latin typeface="Arial"/>
              </a:rPr>
              <a:t> Jr</a:t>
            </a:r>
          </a:p>
        </p:txBody>
      </p:sp>
      <p:sp>
        <p:nvSpPr>
          <p:cNvPr id="35" name="Rectangle 34"/>
          <p:cNvSpPr/>
          <p:nvPr/>
        </p:nvSpPr>
        <p:spPr bwMode="auto">
          <a:xfrm>
            <a:off x="8079693" y="1583976"/>
            <a:ext cx="2194560" cy="365760"/>
          </a:xfrm>
          <a:prstGeom prst="rect">
            <a:avLst/>
          </a:prstGeom>
          <a:gradFill flip="none" rotWithShape="1">
            <a:gsLst>
              <a:gs pos="0">
                <a:schemeClr val="accent1">
                  <a:lumMod val="60000"/>
                  <a:lumOff val="40000"/>
                </a:schemeClr>
              </a:gs>
              <a:gs pos="48000">
                <a:schemeClr val="accent5">
                  <a:lumMod val="97000"/>
                  <a:lumOff val="3000"/>
                </a:schemeClr>
              </a:gs>
              <a:gs pos="100000">
                <a:schemeClr val="accent5">
                  <a:lumMod val="60000"/>
                  <a:lumOff val="40000"/>
                </a:schemeClr>
              </a:gs>
            </a:gsLst>
            <a:lin ang="0" scaled="1"/>
            <a:tileRect/>
          </a:gra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B-2/E-3 WSLO  </a:t>
            </a:r>
            <a:br>
              <a:rPr lang="en-US" sz="1100" b="1" dirty="0">
                <a:solidFill>
                  <a:srgbClr val="000000"/>
                </a:solidFill>
                <a:latin typeface="Arial"/>
              </a:rPr>
            </a:br>
            <a:r>
              <a:rPr lang="en-US" sz="1100" b="1" dirty="0">
                <a:solidFill>
                  <a:srgbClr val="000000"/>
                </a:solidFill>
                <a:latin typeface="Arial"/>
              </a:rPr>
              <a:t>Kim Delosreyes</a:t>
            </a:r>
          </a:p>
        </p:txBody>
      </p:sp>
      <p:sp>
        <p:nvSpPr>
          <p:cNvPr id="40" name="Rectangle 39"/>
          <p:cNvSpPr/>
          <p:nvPr/>
        </p:nvSpPr>
        <p:spPr bwMode="auto">
          <a:xfrm>
            <a:off x="8079693" y="2514978"/>
            <a:ext cx="2194560" cy="365760"/>
          </a:xfrm>
          <a:prstGeom prst="rect">
            <a:avLst/>
          </a:prstGeom>
          <a:solidFill>
            <a:srgbClr val="D52FD5"/>
          </a:soli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F-16 WSLO</a:t>
            </a:r>
          </a:p>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Clint Thornton</a:t>
            </a:r>
          </a:p>
        </p:txBody>
      </p:sp>
      <p:sp>
        <p:nvSpPr>
          <p:cNvPr id="41" name="Rectangle 40"/>
          <p:cNvSpPr/>
          <p:nvPr/>
        </p:nvSpPr>
        <p:spPr bwMode="auto">
          <a:xfrm>
            <a:off x="8081438" y="3457385"/>
            <a:ext cx="2194560" cy="365760"/>
          </a:xfrm>
          <a:prstGeom prst="rect">
            <a:avLst/>
          </a:prstGeom>
          <a:gradFill>
            <a:gsLst>
              <a:gs pos="0">
                <a:srgbClr val="FF9999"/>
              </a:gs>
              <a:gs pos="74000">
                <a:srgbClr val="D52FD5"/>
              </a:gs>
              <a:gs pos="83000">
                <a:srgbClr val="D52FD5"/>
              </a:gs>
              <a:gs pos="100000">
                <a:srgbClr val="D52FD5"/>
              </a:gs>
            </a:gsLst>
            <a:lin ang="0" scaled="1"/>
          </a:gradFill>
          <a:ln>
            <a:headEnd type="none" w="med" len="med"/>
            <a:tailEnd type="triangle" w="med" len="me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A-10 WSLO</a:t>
            </a:r>
          </a:p>
          <a:p>
            <a:pPr algn="ctr" eaLnBrk="0" fontAlgn="base" hangingPunct="0">
              <a:lnSpc>
                <a:spcPct val="80000"/>
              </a:lnSpc>
              <a:spcBef>
                <a:spcPct val="0"/>
              </a:spcBef>
              <a:spcAft>
                <a:spcPct val="0"/>
              </a:spcAft>
              <a:buClr>
                <a:srgbClr val="000066"/>
              </a:buClr>
              <a:buSzPct val="80000"/>
              <a:defRPr/>
            </a:pPr>
            <a:r>
              <a:rPr lang="en-US" sz="1100" b="1" dirty="0">
                <a:solidFill>
                  <a:srgbClr val="000000"/>
                </a:solidFill>
                <a:latin typeface="Arial"/>
              </a:rPr>
              <a:t>Christian </a:t>
            </a:r>
            <a:r>
              <a:rPr lang="en-US" sz="1100" b="1" dirty="0" err="1">
                <a:solidFill>
                  <a:srgbClr val="000000"/>
                </a:solidFill>
                <a:latin typeface="Arial"/>
              </a:rPr>
              <a:t>Olivo</a:t>
            </a:r>
            <a:endParaRPr lang="en-US" sz="1100" b="1" dirty="0">
              <a:solidFill>
                <a:srgbClr val="000000"/>
              </a:solidFill>
              <a:latin typeface="Arial"/>
            </a:endParaRPr>
          </a:p>
        </p:txBody>
      </p:sp>
    </p:spTree>
    <p:extLst>
      <p:ext uri="{BB962C8B-B14F-4D97-AF65-F5344CB8AC3E}">
        <p14:creationId xmlns:p14="http://schemas.microsoft.com/office/powerpoint/2010/main" val="742257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313469" y="2001523"/>
            <a:ext cx="8305800" cy="737614"/>
          </a:xfrm>
          <a:prstGeom prst="rect">
            <a:avLst/>
          </a:prstGeom>
          <a:noFill/>
          <a:ln w="9525">
            <a:noFill/>
            <a:miter lim="800000"/>
            <a:headEnd/>
            <a:tailEnd/>
          </a:ln>
        </p:spPr>
        <p:txBody>
          <a:bodyPr anchor="t"/>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151C77"/>
                </a:solidFill>
                <a:effectLst/>
                <a:uLnTx/>
                <a:uFillTx/>
                <a:latin typeface="Arial" pitchFamily="34" charset="0"/>
                <a:ea typeface="+mn-ea"/>
                <a:cs typeface="Arial" pitchFamily="34" charset="0"/>
              </a:rPr>
              <a:t>Small Business Programs</a:t>
            </a:r>
            <a:endParaRPr kumimoji="0" lang="en-US" sz="44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sp>
        <p:nvSpPr>
          <p:cNvPr id="4" name="Rectangle 4"/>
          <p:cNvSpPr>
            <a:spLocks noChangeArrowheads="1"/>
          </p:cNvSpPr>
          <p:nvPr/>
        </p:nvSpPr>
        <p:spPr bwMode="auto">
          <a:xfrm>
            <a:off x="6664619" y="4948239"/>
            <a:ext cx="49799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Mr. Randy Miller</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AFSC/SB-R</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2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11277600" cy="1143000"/>
          </a:xfrm>
        </p:spPr>
        <p:txBody>
          <a:bodyPr/>
          <a:lstStyle/>
          <a:p>
            <a:r>
              <a:rPr lang="en-US" sz="3200" i="1" dirty="0">
                <a:solidFill>
                  <a:srgbClr val="151C77"/>
                </a:solidFill>
              </a:rPr>
              <a:t>                                 Purpose 		 </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Text Box 4"/>
          <p:cNvSpPr txBox="1">
            <a:spLocks noChangeArrowheads="1"/>
          </p:cNvSpPr>
          <p:nvPr/>
        </p:nvSpPr>
        <p:spPr bwMode="auto">
          <a:xfrm>
            <a:off x="609600" y="2470424"/>
            <a:ext cx="10972800" cy="1384995"/>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Conducting outreach to encourage Small Business expansion in meeting the demands of the AF Mission in supporting the warfighter.</a:t>
            </a:r>
            <a:endParaRPr kumimoji="0" lang="en-US" sz="2400" b="1" i="1"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5"/>
          <p:cNvSpPr txBox="1"/>
          <p:nvPr/>
        </p:nvSpPr>
        <p:spPr>
          <a:xfrm>
            <a:off x="-1" y="6451600"/>
            <a:ext cx="32293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45868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11857892" cy="1143000"/>
          </a:xfrm>
        </p:spPr>
        <p:txBody>
          <a:bodyPr/>
          <a:lstStyle/>
          <a:p>
            <a:r>
              <a:rPr lang="en-US" dirty="0"/>
              <a:t>Overview 		</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28891" y="1369403"/>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AFSC Portfolio</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Activities Supported</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Role of Small Business Office</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Role of Small Businesses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Source Approval Definitions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Source Approval Resources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Source Approval Process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Replenishment Parts Purchase or Borrow Program</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AFSC/SB Contact Information</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endParaRPr kumimoji="0" lang="en-US" sz="2000" b="1" i="0" u="none" strike="noStrike" kern="0" cap="none" spc="0" normalizeH="0" baseline="0" noProof="0" dirty="0">
              <a:ln>
                <a:noFill/>
              </a:ln>
              <a:solidFill>
                <a:srgbClr val="FF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50000"/>
              </a:spcBef>
              <a:spcAft>
                <a:spcPct val="0"/>
              </a:spcAft>
              <a:buClr>
                <a:srgbClr val="151C77"/>
              </a:buClr>
              <a:buSzPct val="80000"/>
              <a:buFontTx/>
              <a:buNone/>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2013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3217193" y="137065"/>
            <a:ext cx="8529329" cy="1143000"/>
          </a:xfrm>
        </p:spPr>
        <p:txBody>
          <a:bodyPr/>
          <a:lstStyle/>
          <a:p>
            <a:r>
              <a:rPr lang="en-US" sz="3600" b="1" dirty="0"/>
              <a:t>Geographically Display of </a:t>
            </a:r>
            <a:br>
              <a:rPr lang="en-US" sz="3600" b="1" dirty="0"/>
            </a:br>
            <a:r>
              <a:rPr lang="en-US" sz="3600" dirty="0"/>
              <a:t>AFSC</a:t>
            </a:r>
            <a:r>
              <a:rPr lang="en-US" sz="3600" b="1" dirty="0"/>
              <a:t> Footprint	</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6" name="Rectangle 3"/>
          <p:cNvSpPr txBox="1">
            <a:spLocks noChangeArrowheads="1"/>
          </p:cNvSpPr>
          <p:nvPr/>
        </p:nvSpPr>
        <p:spPr bwMode="auto">
          <a:xfrm>
            <a:off x="387060" y="1433080"/>
            <a:ext cx="11255158"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endParaRPr kumimoji="0" lang="en-US" altLang="en-US" sz="2000" b="1" i="0" u="none" strike="noStrike" kern="0" cap="none" spc="0" normalizeH="0" baseline="0" noProof="0" dirty="0">
              <a:ln>
                <a:noFill/>
              </a:ln>
              <a:solidFill>
                <a:prstClr val="black"/>
              </a:solidFill>
              <a:effectLst/>
              <a:uLnTx/>
              <a:uFillTx/>
              <a:latin typeface="Arial"/>
              <a:ea typeface="+mn-ea"/>
              <a:cs typeface="+mn-cs"/>
            </a:endParaRPr>
          </a:p>
        </p:txBody>
      </p:sp>
      <p:sp>
        <p:nvSpPr>
          <p:cNvPr id="5" name="TextBox 4"/>
          <p:cNvSpPr txBox="1"/>
          <p:nvPr/>
        </p:nvSpPr>
        <p:spPr>
          <a:xfrm>
            <a:off x="0" y="6451600"/>
            <a:ext cx="2641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Content Placeholder 3">
            <a:extLst>
              <a:ext uri="{FF2B5EF4-FFF2-40B4-BE49-F238E27FC236}">
                <a16:creationId xmlns:a16="http://schemas.microsoft.com/office/drawing/2014/main" id="{BC9391F7-0D93-BE0E-8A56-9F306818A5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1056" y="1280065"/>
            <a:ext cx="8820011" cy="5009070"/>
          </a:xfrm>
        </p:spPr>
      </p:pic>
    </p:spTree>
    <p:extLst>
      <p:ext uri="{BB962C8B-B14F-4D97-AF65-F5344CB8AC3E}">
        <p14:creationId xmlns:p14="http://schemas.microsoft.com/office/powerpoint/2010/main" val="3611490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294848" y="68373"/>
            <a:ext cx="11117284" cy="1143000"/>
          </a:xfrm>
        </p:spPr>
        <p:txBody>
          <a:bodyPr/>
          <a:lstStyle/>
          <a:p>
            <a:r>
              <a:rPr lang="en-US" sz="3600" b="1" dirty="0"/>
              <a:t>AFSC Maintenance Complexes	</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Rectangle 3"/>
          <p:cNvSpPr txBox="1">
            <a:spLocks noChangeArrowheads="1"/>
          </p:cNvSpPr>
          <p:nvPr/>
        </p:nvSpPr>
        <p:spPr bwMode="auto">
          <a:xfrm>
            <a:off x="537357" y="1343023"/>
            <a:ext cx="11117285" cy="47894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5"/>
          <p:cNvSpPr txBox="1"/>
          <p:nvPr/>
        </p:nvSpPr>
        <p:spPr>
          <a:xfrm>
            <a:off x="-1" y="6451600"/>
            <a:ext cx="32293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p:txBody>
      </p:sp>
      <p:graphicFrame>
        <p:nvGraphicFramePr>
          <p:cNvPr id="8" name="Diagram 7">
            <a:extLst>
              <a:ext uri="{FF2B5EF4-FFF2-40B4-BE49-F238E27FC236}">
                <a16:creationId xmlns:a16="http://schemas.microsoft.com/office/drawing/2014/main" id="{599C0151-FD98-9645-3B8A-C77FF53B3052}"/>
              </a:ext>
            </a:extLst>
          </p:cNvPr>
          <p:cNvGraphicFramePr/>
          <p:nvPr/>
        </p:nvGraphicFramePr>
        <p:xfrm>
          <a:off x="1447800" y="924465"/>
          <a:ext cx="6705600" cy="5103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85EFF93F-D177-B489-1039-551F7175B848}"/>
              </a:ext>
            </a:extLst>
          </p:cNvPr>
          <p:cNvPicPr>
            <a:picLocks noChangeAspect="1"/>
          </p:cNvPicPr>
          <p:nvPr/>
        </p:nvPicPr>
        <p:blipFill>
          <a:blip r:embed="rId7"/>
          <a:stretch>
            <a:fillRect/>
          </a:stretch>
        </p:blipFill>
        <p:spPr>
          <a:xfrm>
            <a:off x="8358187" y="1288834"/>
            <a:ext cx="382905" cy="4745469"/>
          </a:xfrm>
          <a:prstGeom prst="rect">
            <a:avLst/>
          </a:prstGeom>
        </p:spPr>
      </p:pic>
      <p:sp>
        <p:nvSpPr>
          <p:cNvPr id="11" name="TextBox 10">
            <a:extLst>
              <a:ext uri="{FF2B5EF4-FFF2-40B4-BE49-F238E27FC236}">
                <a16:creationId xmlns:a16="http://schemas.microsoft.com/office/drawing/2014/main" id="{F9A2C408-E6D0-02B1-6FDD-28650C4111F6}"/>
              </a:ext>
            </a:extLst>
          </p:cNvPr>
          <p:cNvSpPr txBox="1"/>
          <p:nvPr/>
        </p:nvSpPr>
        <p:spPr>
          <a:xfrm>
            <a:off x="-24851" y="2459236"/>
            <a:ext cx="1685651" cy="307777"/>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WEAPON SYSTEMS</a:t>
            </a:r>
          </a:p>
        </p:txBody>
      </p:sp>
      <p:sp>
        <p:nvSpPr>
          <p:cNvPr id="12" name="TextBox 11">
            <a:extLst>
              <a:ext uri="{FF2B5EF4-FFF2-40B4-BE49-F238E27FC236}">
                <a16:creationId xmlns:a16="http://schemas.microsoft.com/office/drawing/2014/main" id="{563E80F7-AE56-53D2-4309-37B2E8BC2EDE}"/>
              </a:ext>
            </a:extLst>
          </p:cNvPr>
          <p:cNvSpPr txBox="1"/>
          <p:nvPr/>
        </p:nvSpPr>
        <p:spPr>
          <a:xfrm>
            <a:off x="0" y="3134424"/>
            <a:ext cx="1685651" cy="523176"/>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UNIQUE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CAPABILITIES</a:t>
            </a:r>
          </a:p>
        </p:txBody>
      </p:sp>
      <p:sp>
        <p:nvSpPr>
          <p:cNvPr id="13" name="TextBox 12">
            <a:extLst>
              <a:ext uri="{FF2B5EF4-FFF2-40B4-BE49-F238E27FC236}">
                <a16:creationId xmlns:a16="http://schemas.microsoft.com/office/drawing/2014/main" id="{7E421E8E-C894-6221-C1EE-FD31EBBFC59B}"/>
              </a:ext>
            </a:extLst>
          </p:cNvPr>
          <p:cNvSpPr txBox="1"/>
          <p:nvPr/>
        </p:nvSpPr>
        <p:spPr>
          <a:xfrm>
            <a:off x="-2859" y="3796956"/>
            <a:ext cx="6107906"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DAMAGE REPAIR</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TextBox 13">
            <a:extLst>
              <a:ext uri="{FF2B5EF4-FFF2-40B4-BE49-F238E27FC236}">
                <a16:creationId xmlns:a16="http://schemas.microsoft.com/office/drawing/2014/main" id="{FF5CEFF3-C340-F232-E1DC-8BF576BE73F6}"/>
              </a:ext>
            </a:extLst>
          </p:cNvPr>
          <p:cNvSpPr txBox="1"/>
          <p:nvPr/>
        </p:nvSpPr>
        <p:spPr>
          <a:xfrm>
            <a:off x="0" y="4311348"/>
            <a:ext cx="1685651" cy="307777"/>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COMMODITIES</a:t>
            </a:r>
          </a:p>
        </p:txBody>
      </p:sp>
      <p:sp>
        <p:nvSpPr>
          <p:cNvPr id="15" name="TextBox 14">
            <a:extLst>
              <a:ext uri="{FF2B5EF4-FFF2-40B4-BE49-F238E27FC236}">
                <a16:creationId xmlns:a16="http://schemas.microsoft.com/office/drawing/2014/main" id="{4873CA0A-D59A-2EDA-B200-EADDCD277611}"/>
              </a:ext>
            </a:extLst>
          </p:cNvPr>
          <p:cNvSpPr txBox="1"/>
          <p:nvPr/>
        </p:nvSpPr>
        <p:spPr>
          <a:xfrm>
            <a:off x="0" y="5026223"/>
            <a:ext cx="1685652" cy="307777"/>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SOFTWARE</a:t>
            </a:r>
          </a:p>
        </p:txBody>
      </p:sp>
    </p:spTree>
    <p:extLst>
      <p:ext uri="{BB962C8B-B14F-4D97-AF65-F5344CB8AC3E}">
        <p14:creationId xmlns:p14="http://schemas.microsoft.com/office/powerpoint/2010/main" val="80933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12319" y="47625"/>
            <a:ext cx="8306866" cy="1143000"/>
          </a:xfrm>
        </p:spPr>
        <p:txBody>
          <a:bodyPr/>
          <a:lstStyle/>
          <a:p>
            <a:r>
              <a:rPr lang="en-US" sz="3600" dirty="0"/>
              <a:t>S</a:t>
            </a:r>
            <a:r>
              <a:rPr lang="en-US" sz="3600" b="1" dirty="0"/>
              <a:t>upply Chain Wings		</a:t>
            </a:r>
            <a:br>
              <a:rPr lang="en-US" sz="3600" b="1" dirty="0"/>
            </a:b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6" name="Rectangle 3"/>
          <p:cNvSpPr txBox="1">
            <a:spLocks noChangeArrowheads="1"/>
          </p:cNvSpPr>
          <p:nvPr/>
        </p:nvSpPr>
        <p:spPr bwMode="auto">
          <a:xfrm>
            <a:off x="387060" y="1419225"/>
            <a:ext cx="11236904"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endParaRPr kumimoji="0" lang="en-US" altLang="en-US" sz="2000" b="1" i="0" u="none" strike="noStrike" kern="0" cap="none" spc="0" normalizeH="0" baseline="0" noProof="0" dirty="0">
              <a:ln>
                <a:noFill/>
              </a:ln>
              <a:solidFill>
                <a:prstClr val="black"/>
              </a:solidFill>
              <a:effectLst/>
              <a:uLnTx/>
              <a:uFillTx/>
              <a:latin typeface="Arial"/>
              <a:ea typeface="+mn-ea"/>
              <a:cs typeface="+mn-cs"/>
            </a:endParaRPr>
          </a:p>
        </p:txBody>
      </p:sp>
      <p:sp>
        <p:nvSpPr>
          <p:cNvPr id="7" name="TextBox 6"/>
          <p:cNvSpPr txBox="1"/>
          <p:nvPr/>
        </p:nvSpPr>
        <p:spPr>
          <a:xfrm>
            <a:off x="-1" y="6451600"/>
            <a:ext cx="32293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p:txBody>
      </p:sp>
      <p:sp>
        <p:nvSpPr>
          <p:cNvPr id="8" name="TextBox 7">
            <a:extLst>
              <a:ext uri="{FF2B5EF4-FFF2-40B4-BE49-F238E27FC236}">
                <a16:creationId xmlns:a16="http://schemas.microsoft.com/office/drawing/2014/main" id="{8A032FFA-AD38-7C07-E9AE-226C7D0FF590}"/>
              </a:ext>
            </a:extLst>
          </p:cNvPr>
          <p:cNvSpPr txBox="1"/>
          <p:nvPr/>
        </p:nvSpPr>
        <p:spPr>
          <a:xfrm>
            <a:off x="387060" y="4044155"/>
            <a:ext cx="4534083"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Air Force </a:t>
            </a: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wholesale</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Supply Chain Management Wing</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 of critical items for the nation’s nuclear enterprise</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Warfighter support through lens of Weapon  Systems Asset Availability</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 and execute repairable spares requirements</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$6.2B budget authority</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 partner nations</a:t>
            </a:r>
          </a:p>
        </p:txBody>
      </p:sp>
      <p:pic>
        <p:nvPicPr>
          <p:cNvPr id="9" name="Picture 2">
            <a:extLst>
              <a:ext uri="{FF2B5EF4-FFF2-40B4-BE49-F238E27FC236}">
                <a16:creationId xmlns:a16="http://schemas.microsoft.com/office/drawing/2014/main" id="{62236B7C-D5C6-ED38-97F3-EF52FBAB4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22" y="2096002"/>
            <a:ext cx="4307312" cy="1851637"/>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0" name="Straight Connector 9">
            <a:extLst>
              <a:ext uri="{FF2B5EF4-FFF2-40B4-BE49-F238E27FC236}">
                <a16:creationId xmlns:a16="http://schemas.microsoft.com/office/drawing/2014/main" id="{7275D075-60D0-F39E-D91D-B72DCF493863}"/>
              </a:ext>
            </a:extLst>
          </p:cNvPr>
          <p:cNvCxnSpPr/>
          <p:nvPr/>
        </p:nvCxnSpPr>
        <p:spPr>
          <a:xfrm flipH="1">
            <a:off x="5700714" y="1376774"/>
            <a:ext cx="1" cy="479819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0" descr="448TH SUPPLY CHAIN SUSTAINMENT WING COLOR_Transparentjun08">
            <a:extLst>
              <a:ext uri="{FF2B5EF4-FFF2-40B4-BE49-F238E27FC236}">
                <a16:creationId xmlns:a16="http://schemas.microsoft.com/office/drawing/2014/main" id="{02D5B6AF-7963-54E8-8DCA-3CDDB5EAEB25}"/>
              </a:ext>
            </a:extLst>
          </p:cNvPr>
          <p:cNvPicPr>
            <a:picLocks noChangeAspect="1" noChangeArrowheads="1"/>
          </p:cNvPicPr>
          <p:nvPr/>
        </p:nvPicPr>
        <p:blipFill>
          <a:blip r:embed="rId3" cstate="print"/>
          <a:stretch>
            <a:fillRect/>
          </a:stretch>
        </p:blipFill>
        <p:spPr bwMode="auto">
          <a:xfrm>
            <a:off x="769683" y="1345898"/>
            <a:ext cx="654816" cy="653588"/>
          </a:xfrm>
          <a:prstGeom prst="rect">
            <a:avLst/>
          </a:prstGeom>
          <a:ln>
            <a:noFill/>
          </a:ln>
          <a:effectLst/>
        </p:spPr>
      </p:pic>
      <p:sp>
        <p:nvSpPr>
          <p:cNvPr id="13" name="TextBox 12">
            <a:extLst>
              <a:ext uri="{FF2B5EF4-FFF2-40B4-BE49-F238E27FC236}">
                <a16:creationId xmlns:a16="http://schemas.microsoft.com/office/drawing/2014/main" id="{7E274C93-DC87-90FF-AA8D-1CC3A5FBF2DC}"/>
              </a:ext>
            </a:extLst>
          </p:cNvPr>
          <p:cNvSpPr txBox="1"/>
          <p:nvPr/>
        </p:nvSpPr>
        <p:spPr>
          <a:xfrm>
            <a:off x="1097091" y="1284879"/>
            <a:ext cx="344177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448th Supply Chain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Management 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 Tinker AFB ~</a:t>
            </a:r>
          </a:p>
        </p:txBody>
      </p:sp>
      <p:pic>
        <p:nvPicPr>
          <p:cNvPr id="14" name="Picture 11" descr="C:\Users\1401865086C\Desktop\635TH SUPPLY CHAIN OPERATIONS WING.jpg">
            <a:extLst>
              <a:ext uri="{FF2B5EF4-FFF2-40B4-BE49-F238E27FC236}">
                <a16:creationId xmlns:a16="http://schemas.microsoft.com/office/drawing/2014/main" id="{A0DC8315-CCE2-C1D8-C3A1-C74C217509B3}"/>
              </a:ext>
            </a:extLst>
          </p:cNvPr>
          <p:cNvPicPr preferRelativeResize="0">
            <a:picLocks noChangeArrowheads="1"/>
          </p:cNvPicPr>
          <p:nvPr/>
        </p:nvPicPr>
        <p:blipFill>
          <a:blip r:embed="rId4" cstate="print">
            <a:clrChange>
              <a:clrFrom>
                <a:srgbClr val="C3C3C3"/>
              </a:clrFrom>
              <a:clrTo>
                <a:srgbClr val="C3C3C3">
                  <a:alpha val="0"/>
                </a:srgbClr>
              </a:clrTo>
            </a:clrChange>
            <a:extLst>
              <a:ext uri="{28A0092B-C50C-407E-A947-70E740481C1C}">
                <a14:useLocalDpi xmlns:a14="http://schemas.microsoft.com/office/drawing/2010/main" val="0"/>
              </a:ext>
            </a:extLst>
          </a:blip>
          <a:srcRect/>
          <a:stretch>
            <a:fillRect/>
          </a:stretch>
        </p:blipFill>
        <p:spPr bwMode="auto">
          <a:xfrm>
            <a:off x="6201587" y="1324971"/>
            <a:ext cx="660977" cy="674167"/>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C009510-98ED-7863-6ABC-BC1FA86C7364}"/>
              </a:ext>
            </a:extLst>
          </p:cNvPr>
          <p:cNvSpPr txBox="1"/>
          <p:nvPr/>
        </p:nvSpPr>
        <p:spPr>
          <a:xfrm>
            <a:off x="6634356" y="1309492"/>
            <a:ext cx="315052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635th Supply Chain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Operations 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 Scott AFB ~</a:t>
            </a:r>
          </a:p>
        </p:txBody>
      </p:sp>
      <p:pic>
        <p:nvPicPr>
          <p:cNvPr id="16" name="Picture 3">
            <a:extLst>
              <a:ext uri="{FF2B5EF4-FFF2-40B4-BE49-F238E27FC236}">
                <a16:creationId xmlns:a16="http://schemas.microsoft.com/office/drawing/2014/main" id="{ADD4766D-A898-8199-0773-1DEC5DE39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587" y="2072465"/>
            <a:ext cx="4220867" cy="185163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6F59FC23-ADEC-19E2-1202-BB89AE244929}"/>
              </a:ext>
            </a:extLst>
          </p:cNvPr>
          <p:cNvSpPr txBox="1"/>
          <p:nvPr/>
        </p:nvSpPr>
        <p:spPr>
          <a:xfrm>
            <a:off x="5873925" y="3989387"/>
            <a:ext cx="4671382" cy="2462213"/>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First-responders 24/7/365 for </a:t>
            </a: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retail</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supply </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 Positive Inventory Control of Nuclear Weapons Related Materials (NWRM)</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WRM global management</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Vehicle/Equipment Mx Support (VEMSO)</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 Petroleum Agency (AFPET)</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Expeditionary Airfield Resources (BEAR)</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Consolidated Mobility Bag Activity (CMBA)</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Accurate &amp; timely reporting of supply chain information for warfighter visibility</a:t>
            </a:r>
          </a:p>
          <a:p>
            <a:pPr marL="285750" marR="0" lvl="0" indent="-285750" algn="l" defTabSz="914400" rtl="0" eaLnBrk="1" fontAlgn="base" latinLnBrk="0" hangingPunct="1">
              <a:lnSpc>
                <a:spcPct val="100000"/>
              </a:lnSpc>
              <a:spcBef>
                <a:spcPct val="0"/>
              </a:spcBef>
              <a:spcAft>
                <a:spcPct val="0"/>
              </a:spcAft>
              <a:buClr>
                <a:srgbClr val="151C77"/>
              </a:buClr>
              <a:buSzPct val="80000"/>
              <a:buFont typeface="Wingdings" panose="05000000000000000000" pitchFamily="2" charset="2"/>
              <a:buChar char="n"/>
              <a:tabLst/>
              <a:defRPr/>
            </a:pPr>
            <a:endParaRPr kumimoji="0" 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3313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3822868" y="145467"/>
            <a:ext cx="7819345" cy="1143000"/>
          </a:xfrm>
        </p:spPr>
        <p:txBody>
          <a:bodyPr/>
          <a:lstStyle/>
          <a:p>
            <a:r>
              <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Scope of 448</a:t>
            </a:r>
            <a:r>
              <a:rPr lang="en-US" sz="3600" baseline="30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Supply Chain          				</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8" name="TextBox 7"/>
          <p:cNvSpPr txBox="1"/>
          <p:nvPr/>
        </p:nvSpPr>
        <p:spPr>
          <a:xfrm>
            <a:off x="-18105" y="6446192"/>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Line 28">
            <a:extLst>
              <a:ext uri="{FF2B5EF4-FFF2-40B4-BE49-F238E27FC236}">
                <a16:creationId xmlns:a16="http://schemas.microsoft.com/office/drawing/2014/main" id="{3215F269-16EE-24C8-13C4-C5389063C210}"/>
              </a:ext>
            </a:extLst>
          </p:cNvPr>
          <p:cNvSpPr>
            <a:spLocks noGrp="1" noChangeShapeType="1"/>
          </p:cNvSpPr>
          <p:nvPr>
            <p:ph idx="1"/>
          </p:nvPr>
        </p:nvSpPr>
        <p:spPr bwMode="auto">
          <a:xfrm rot="10800000" flipH="1" flipV="1">
            <a:off x="6095999" y="1190625"/>
            <a:ext cx="1" cy="5260975"/>
          </a:xfrm>
          <a:prstGeom prst="line">
            <a:avLst/>
          </a:prstGeom>
          <a:noFill/>
          <a:ln w="38100">
            <a:solidFill>
              <a:srgbClr val="0C2D83"/>
            </a:solidFill>
            <a:round/>
            <a:headEnd/>
            <a:tailEnd/>
          </a:ln>
          <a:effectLst/>
        </p:spPr>
        <p:txBody>
          <a:bodyPr wrap="none" anchor="ctr"/>
          <a:lstStyle/>
          <a:p>
            <a:pPr marL="0" indent="0">
              <a:buNone/>
            </a:pPr>
            <a:r>
              <a:rPr lang="en-US" dirty="0"/>
              <a:t>.</a:t>
            </a:r>
          </a:p>
        </p:txBody>
      </p:sp>
      <p:sp>
        <p:nvSpPr>
          <p:cNvPr id="10" name="Line 28">
            <a:extLst>
              <a:ext uri="{FF2B5EF4-FFF2-40B4-BE49-F238E27FC236}">
                <a16:creationId xmlns:a16="http://schemas.microsoft.com/office/drawing/2014/main" id="{FB2FCE43-387C-723A-81A0-E6E68C5A7498}"/>
              </a:ext>
            </a:extLst>
          </p:cNvPr>
          <p:cNvSpPr>
            <a:spLocks noChangeShapeType="1"/>
          </p:cNvSpPr>
          <p:nvPr/>
        </p:nvSpPr>
        <p:spPr bwMode="auto">
          <a:xfrm flipV="1">
            <a:off x="381000" y="3614738"/>
            <a:ext cx="11261214" cy="92290"/>
          </a:xfrm>
          <a:prstGeom prst="line">
            <a:avLst/>
          </a:prstGeom>
          <a:noFill/>
          <a:ln w="38100">
            <a:solidFill>
              <a:srgbClr val="0C2D83"/>
            </a:solidFill>
            <a:round/>
            <a:headEnd/>
            <a:tailEnd/>
          </a:ln>
          <a:effectLst/>
        </p:spPr>
        <p:txBody>
          <a:bodyPr wrap="none" anchor="ctr"/>
          <a:lstStyle/>
          <a:p>
            <a:pPr marL="0" marR="0" lvl="0" indent="0" algn="ctr" defTabSz="914400" rtl="0" eaLnBrk="0" fontAlgn="auto" latinLnBrk="0" hangingPunct="0">
              <a:lnSpc>
                <a:spcPct val="80000"/>
              </a:lnSpc>
              <a:spcBef>
                <a:spcPts val="0"/>
              </a:spcBef>
              <a:spcAft>
                <a:spcPts val="0"/>
              </a:spcAft>
              <a:buClr>
                <a:srgbClr val="000066"/>
              </a:buClr>
              <a:buSzPct val="80000"/>
              <a:buFont typeface="Wingdings" pitchFamily="2" charset="2"/>
              <a:buChar char="q"/>
              <a:tabLst/>
              <a:defRPr/>
            </a:pPr>
            <a:endParaRPr kumimoji="0" lang="en-US" sz="6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69AEC850-F458-CF7B-E882-A9544ED52D57}"/>
              </a:ext>
            </a:extLst>
          </p:cNvPr>
          <p:cNvPicPr>
            <a:picLocks noChangeAspect="1"/>
          </p:cNvPicPr>
          <p:nvPr/>
        </p:nvPicPr>
        <p:blipFill>
          <a:blip r:embed="rId2"/>
          <a:stretch>
            <a:fillRect/>
          </a:stretch>
        </p:blipFill>
        <p:spPr>
          <a:xfrm>
            <a:off x="492456" y="1326617"/>
            <a:ext cx="416257" cy="411480"/>
          </a:xfrm>
          <a:prstGeom prst="rect">
            <a:avLst/>
          </a:prstGeom>
          <a:ln>
            <a:noFill/>
          </a:ln>
          <a:effectLst>
            <a:outerShdw blurRad="292100" dist="139700" dir="2700000" algn="tl" rotWithShape="0">
              <a:srgbClr val="333333">
                <a:alpha val="65000"/>
              </a:srgbClr>
            </a:outerShdw>
          </a:effectLst>
        </p:spPr>
      </p:pic>
      <p:pic>
        <p:nvPicPr>
          <p:cNvPr id="12" name="Picture 2">
            <a:extLst>
              <a:ext uri="{FF2B5EF4-FFF2-40B4-BE49-F238E27FC236}">
                <a16:creationId xmlns:a16="http://schemas.microsoft.com/office/drawing/2014/main" id="{A86D743A-1CD5-4D04-7BE6-6A615E60A1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3705" y="1289629"/>
            <a:ext cx="528808" cy="52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A76E7A06-0EC2-6780-2660-C99AC1FD6B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456" y="3728510"/>
            <a:ext cx="556769" cy="55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22AB7338-68EB-AC24-5B58-F46687DF28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3705" y="3707028"/>
            <a:ext cx="542083" cy="53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A659EF59-FF5F-F9CF-5853-50E57A5929F4}"/>
              </a:ext>
            </a:extLst>
          </p:cNvPr>
          <p:cNvSpPr txBox="1"/>
          <p:nvPr/>
        </p:nvSpPr>
        <p:spPr>
          <a:xfrm>
            <a:off x="908713" y="1259279"/>
            <a:ext cx="4038600" cy="584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638th Supply Chain Management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Robins Air Force Base, Georgia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088BA7A8-1D40-535D-062F-0072D8AAEFDB}"/>
              </a:ext>
            </a:extLst>
          </p:cNvPr>
          <p:cNvSpPr txBox="1"/>
          <p:nvPr/>
        </p:nvSpPr>
        <p:spPr>
          <a:xfrm>
            <a:off x="6793583" y="1264041"/>
            <a:ext cx="4038600" cy="584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748th Supply Chain Management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Hill Air Force Base, Utah</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20C69554-433D-31E3-26D1-FB24EE55FF11}"/>
              </a:ext>
            </a:extLst>
          </p:cNvPr>
          <p:cNvSpPr txBox="1"/>
          <p:nvPr/>
        </p:nvSpPr>
        <p:spPr>
          <a:xfrm>
            <a:off x="1049225" y="3728510"/>
            <a:ext cx="4038600" cy="584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848th Supply Chain Management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Tinker Air Force Base, Oklahoma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97FA93A6-2F35-CF37-BF56-2AEEBBA8D0BA}"/>
              </a:ext>
            </a:extLst>
          </p:cNvPr>
          <p:cNvSpPr txBox="1"/>
          <p:nvPr/>
        </p:nvSpPr>
        <p:spPr>
          <a:xfrm>
            <a:off x="564251" y="1864961"/>
            <a:ext cx="2258568" cy="1659429"/>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 Avionics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Electronics Warfare</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Operations Forces/Personnel Recovery</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Equipment</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 Test Systems &amp; Vehicles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Armament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Global Hawk</a:t>
            </a: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3">
            <a:extLst>
              <a:ext uri="{FF2B5EF4-FFF2-40B4-BE49-F238E27FC236}">
                <a16:creationId xmlns:a16="http://schemas.microsoft.com/office/drawing/2014/main" id="{BDBEF811-319F-3567-DD5E-E83A98AF5BE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68525" y="1864961"/>
            <a:ext cx="1095633" cy="728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B7BAD88-2373-46A5-9354-2A9A83B3B0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472"/>
          <a:stretch/>
        </p:blipFill>
        <p:spPr>
          <a:xfrm>
            <a:off x="4366531" y="1843479"/>
            <a:ext cx="826488" cy="998332"/>
          </a:xfrm>
          <a:prstGeom prst="rect">
            <a:avLst/>
          </a:prstGeom>
          <a:ln>
            <a:noFill/>
          </a:ln>
          <a:effectLst>
            <a:outerShdw blurRad="292100" dist="139700" dir="2700000" algn="tl" rotWithShape="0">
              <a:srgbClr val="333333">
                <a:alpha val="65000"/>
              </a:srgbClr>
            </a:outerShdw>
          </a:effectLst>
        </p:spPr>
      </p:pic>
      <p:pic>
        <p:nvPicPr>
          <p:cNvPr id="23" name="Picture 26">
            <a:extLst>
              <a:ext uri="{FF2B5EF4-FFF2-40B4-BE49-F238E27FC236}">
                <a16:creationId xmlns:a16="http://schemas.microsoft.com/office/drawing/2014/main" id="{C0AEB11C-EA8F-63B7-2470-1FC6440272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808"/>
          <a:stretch/>
        </p:blipFill>
        <p:spPr bwMode="auto">
          <a:xfrm>
            <a:off x="3054598" y="2705935"/>
            <a:ext cx="1083499" cy="728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 name="Picture 2">
            <a:extLst>
              <a:ext uri="{FF2B5EF4-FFF2-40B4-BE49-F238E27FC236}">
                <a16:creationId xmlns:a16="http://schemas.microsoft.com/office/drawing/2014/main" id="{E9BAE583-CA5E-163E-4C32-D971F5AF72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450" y="2924907"/>
            <a:ext cx="1029965" cy="627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a:extLst>
              <a:ext uri="{FF2B5EF4-FFF2-40B4-BE49-F238E27FC236}">
                <a16:creationId xmlns:a16="http://schemas.microsoft.com/office/drawing/2014/main" id="{EEE934A2-7464-53D9-5741-C60E99E06447}"/>
              </a:ext>
            </a:extLst>
          </p:cNvPr>
          <p:cNvSpPr txBox="1"/>
          <p:nvPr/>
        </p:nvSpPr>
        <p:spPr>
          <a:xfrm>
            <a:off x="6376121" y="1894174"/>
            <a:ext cx="2305709" cy="1623521"/>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Aircraft Structural and Avionics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Landing Gear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Secondary Power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Intercontinental Ballistic Missile</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Space &amp; Command, Control, Communications &amp; Intelligence</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APT T-X</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F-35</a:t>
            </a:r>
          </a:p>
        </p:txBody>
      </p:sp>
      <p:pic>
        <p:nvPicPr>
          <p:cNvPr id="26" name="Picture 25" descr="dish">
            <a:extLst>
              <a:ext uri="{FF2B5EF4-FFF2-40B4-BE49-F238E27FC236}">
                <a16:creationId xmlns:a16="http://schemas.microsoft.com/office/drawing/2014/main" id="{214E193A-171D-87B0-0FFB-1D5F77AB3B5B}"/>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893433" y="1894174"/>
            <a:ext cx="1094803" cy="694611"/>
          </a:xfrm>
          <a:prstGeom prst="rect">
            <a:avLst/>
          </a:prstGeom>
          <a:ln>
            <a:noFill/>
          </a:ln>
          <a:effectLst>
            <a:outerShdw blurRad="292100" dist="139700" dir="2700000" algn="tl" rotWithShape="0">
              <a:srgbClr val="333333">
                <a:alpha val="65000"/>
              </a:srgbClr>
            </a:outerShdw>
          </a:effectLst>
        </p:spPr>
      </p:pic>
      <p:pic>
        <p:nvPicPr>
          <p:cNvPr id="27" name="Picture 3">
            <a:extLst>
              <a:ext uri="{FF2B5EF4-FFF2-40B4-BE49-F238E27FC236}">
                <a16:creationId xmlns:a16="http://schemas.microsoft.com/office/drawing/2014/main" id="{7CE03793-A402-4C0D-0658-99C670C277A1}"/>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0180581" y="1760336"/>
            <a:ext cx="786038" cy="996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descr="C:\Users\sharon.dore\AppData\Local\Microsoft\Windows\Temporary Internet Files\Content.Outlook\HV7JEEHI\F-16 ESS.jpg">
            <a:extLst>
              <a:ext uri="{FF2B5EF4-FFF2-40B4-BE49-F238E27FC236}">
                <a16:creationId xmlns:a16="http://schemas.microsoft.com/office/drawing/2014/main" id="{FF57209A-C12D-EDC5-171B-31985291C578}"/>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805497" y="2745458"/>
            <a:ext cx="1152144" cy="665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28" descr="Landing Gear.gif">
            <a:extLst>
              <a:ext uri="{FF2B5EF4-FFF2-40B4-BE49-F238E27FC236}">
                <a16:creationId xmlns:a16="http://schemas.microsoft.com/office/drawing/2014/main" id="{9B99735A-AE20-AC35-A281-4A30C888D3B6}"/>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094579" y="2818444"/>
            <a:ext cx="1080457" cy="693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A47CC3BD-4CEF-6D4E-28AD-6EDDF7B70271}"/>
              </a:ext>
            </a:extLst>
          </p:cNvPr>
          <p:cNvSpPr txBox="1"/>
          <p:nvPr/>
        </p:nvSpPr>
        <p:spPr>
          <a:xfrm>
            <a:off x="549784" y="4358979"/>
            <a:ext cx="2258568" cy="1749197"/>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Aircraft  Accessories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Instruments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Aircraft Structures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Propulsion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KC-46</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B-21</a:t>
            </a: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050" b="1" i="0" u="none" strike="noStrike" kern="1200" cap="none" spc="0" normalizeH="0" baseline="0" noProof="0" dirty="0">
              <a:ln>
                <a:noFill/>
              </a:ln>
              <a:solidFill>
                <a:srgbClr val="3333CC">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200" b="1" i="0" u="none" strike="noStrike" kern="1200" cap="none" spc="0" normalizeH="0" baseline="0" noProof="0" dirty="0">
              <a:ln>
                <a:noFill/>
              </a:ln>
              <a:solidFill>
                <a:srgbClr val="3333CC">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200" b="1" i="0" u="none" strike="noStrike" kern="1200" cap="none" spc="0" normalizeH="0" baseline="0" noProof="0" dirty="0">
              <a:ln>
                <a:noFill/>
              </a:ln>
              <a:solidFill>
                <a:srgbClr val="3333CC">
                  <a:lumMod val="50000"/>
                </a:srgbClr>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30D013A3-87A0-8EF8-1CE9-98FB750C0E7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17776" y="4373576"/>
            <a:ext cx="1138967" cy="782904"/>
          </a:xfrm>
          <a:prstGeom prst="rect">
            <a:avLst/>
          </a:prstGeom>
          <a:ln>
            <a:noFill/>
          </a:ln>
          <a:effectLst>
            <a:outerShdw blurRad="292100" dist="139700" dir="2700000" algn="tl" rotWithShape="0">
              <a:srgbClr val="333333">
                <a:alpha val="65000"/>
              </a:srgbClr>
            </a:outerShdw>
          </a:effectLst>
        </p:spPr>
      </p:pic>
      <p:pic>
        <p:nvPicPr>
          <p:cNvPr id="32" name="Picture 2" descr="C:\Users\1230874863C\AppData\Local\Microsoft\Windows\Temporary Internet Files\Content.Outlook\AV0D12DJ\kc135.jpg">
            <a:extLst>
              <a:ext uri="{FF2B5EF4-FFF2-40B4-BE49-F238E27FC236}">
                <a16:creationId xmlns:a16="http://schemas.microsoft.com/office/drawing/2014/main" id="{E81051E5-4E98-3C51-C526-20D612ABFE3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53139" y="4325215"/>
            <a:ext cx="988347" cy="837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2" descr="K:\EW Systems (ECM)\ECM Equipment Pics\Forward pressure pump and dehydrator.jpg">
            <a:extLst>
              <a:ext uri="{FF2B5EF4-FFF2-40B4-BE49-F238E27FC236}">
                <a16:creationId xmlns:a16="http://schemas.microsoft.com/office/drawing/2014/main" id="{E09DC8DE-6E27-4A39-B0B0-A230D229669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49464" y="5412901"/>
            <a:ext cx="1005840" cy="69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Content Placeholder 3">
            <a:extLst>
              <a:ext uri="{FF2B5EF4-FFF2-40B4-BE49-F238E27FC236}">
                <a16:creationId xmlns:a16="http://schemas.microsoft.com/office/drawing/2014/main" id="{57BA61A9-865C-6904-1147-495AA6B3B78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6807" b="18584"/>
          <a:stretch/>
        </p:blipFill>
        <p:spPr bwMode="auto">
          <a:xfrm>
            <a:off x="4466826" y="5490506"/>
            <a:ext cx="1088136" cy="540063"/>
          </a:xfrm>
          <a:prstGeom prst="rect">
            <a:avLst/>
          </a:prstGeom>
          <a:ln>
            <a:noFill/>
          </a:ln>
          <a:effectLst>
            <a:outerShdw blurRad="292100" dist="139700" dir="2700000" algn="tl" rotWithShape="0">
              <a:srgbClr val="333333">
                <a:alpha val="65000"/>
              </a:srgbClr>
            </a:outerShdw>
          </a:effectLst>
        </p:spPr>
      </p:pic>
      <p:sp>
        <p:nvSpPr>
          <p:cNvPr id="35" name="TextBox 34">
            <a:extLst>
              <a:ext uri="{FF2B5EF4-FFF2-40B4-BE49-F238E27FC236}">
                <a16:creationId xmlns:a16="http://schemas.microsoft.com/office/drawing/2014/main" id="{BAAB5331-D198-E964-295E-28813D09AB57}"/>
              </a:ext>
            </a:extLst>
          </p:cNvPr>
          <p:cNvSpPr txBox="1"/>
          <p:nvPr/>
        </p:nvSpPr>
        <p:spPr>
          <a:xfrm>
            <a:off x="6786197" y="3744003"/>
            <a:ext cx="4038600" cy="584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948th Supply Chain Management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Tinker Air Force Base, Oklahoma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562D7109-CE06-2C2E-B4B4-36673FB8C044}"/>
              </a:ext>
            </a:extLst>
          </p:cNvPr>
          <p:cNvSpPr txBox="1"/>
          <p:nvPr/>
        </p:nvSpPr>
        <p:spPr>
          <a:xfrm>
            <a:off x="6281110" y="4279690"/>
            <a:ext cx="2426213" cy="2121093"/>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Enterprise Support for Performance Management, Business Processes &amp; Procedures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Sciences &amp; Analysis</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 Chain Planning</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Sourcing</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Workforce Development</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 Chain Operations Support </a:t>
            </a:r>
          </a:p>
          <a:p>
            <a:pPr marL="112713" marR="0" lvl="0" indent="-112713" algn="l" defTabSz="914400" rtl="0" eaLnBrk="1" fontAlgn="auto" latinLnBrk="0" hangingPunct="1">
              <a:lnSpc>
                <a:spcPct val="100000"/>
              </a:lnSpc>
              <a:spcBef>
                <a:spcPts val="50"/>
              </a:spcBef>
              <a:spcAft>
                <a:spcPts val="0"/>
              </a:spcAft>
              <a:buClr>
                <a:srgbClr val="70AD47">
                  <a:lumMod val="50000"/>
                </a:srgbClr>
              </a:buClr>
              <a:buSzTx/>
              <a:buFont typeface="Wingdings" panose="05000000000000000000" pitchFamily="2" charset="2"/>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Foreign Military Sales</a:t>
            </a:r>
          </a:p>
        </p:txBody>
      </p:sp>
      <p:pic>
        <p:nvPicPr>
          <p:cNvPr id="37" name="Picture 19">
            <a:extLst>
              <a:ext uri="{FF2B5EF4-FFF2-40B4-BE49-F238E27FC236}">
                <a16:creationId xmlns:a16="http://schemas.microsoft.com/office/drawing/2014/main" id="{E0DB76CA-6682-72DC-C815-114B7C3827D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12883" y="4325215"/>
            <a:ext cx="822535" cy="58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a:extLst>
              <a:ext uri="{FF2B5EF4-FFF2-40B4-BE49-F238E27FC236}">
                <a16:creationId xmlns:a16="http://schemas.microsoft.com/office/drawing/2014/main" id="{0760545A-535F-F157-B16F-56F4CC654C86}"/>
              </a:ext>
            </a:extLst>
          </p:cNvPr>
          <p:cNvPicPr>
            <a:picLocks noChangeAspect="1"/>
          </p:cNvPicPr>
          <p:nvPr/>
        </p:nvPicPr>
        <p:blipFill>
          <a:blip r:embed="rId19"/>
          <a:stretch>
            <a:fillRect/>
          </a:stretch>
        </p:blipFill>
        <p:spPr>
          <a:xfrm>
            <a:off x="9918525" y="4347932"/>
            <a:ext cx="1048094" cy="635811"/>
          </a:xfrm>
          <a:prstGeom prst="rect">
            <a:avLst/>
          </a:prstGeom>
          <a:ln>
            <a:noFill/>
          </a:ln>
          <a:effectLst>
            <a:outerShdw blurRad="292100" dist="139700" dir="2700000" algn="tl" rotWithShape="0">
              <a:srgbClr val="333333">
                <a:alpha val="65000"/>
              </a:srgbClr>
            </a:outerShdw>
          </a:effectLst>
        </p:spPr>
      </p:pic>
      <p:pic>
        <p:nvPicPr>
          <p:cNvPr id="39" name="Picture 18">
            <a:extLst>
              <a:ext uri="{FF2B5EF4-FFF2-40B4-BE49-F238E27FC236}">
                <a16:creationId xmlns:a16="http://schemas.microsoft.com/office/drawing/2014/main" id="{BC59FE8E-3CF9-646D-6D0C-E10F1BBD313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12883" y="5216504"/>
            <a:ext cx="1802476" cy="10699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0" name="Picture 39">
            <a:extLst>
              <a:ext uri="{FF2B5EF4-FFF2-40B4-BE49-F238E27FC236}">
                <a16:creationId xmlns:a16="http://schemas.microsoft.com/office/drawing/2014/main" id="{D291A543-BF76-CA62-85B7-CD78EEC6D40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832183" y="5283982"/>
            <a:ext cx="722790" cy="722790"/>
          </a:xfrm>
          <a:prstGeom prst="rect">
            <a:avLst/>
          </a:prstGeom>
        </p:spPr>
      </p:pic>
    </p:spTree>
    <p:extLst>
      <p:ext uri="{BB962C8B-B14F-4D97-AF65-F5344CB8AC3E}">
        <p14:creationId xmlns:p14="http://schemas.microsoft.com/office/powerpoint/2010/main" val="25813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3999" y="47625"/>
            <a:ext cx="11471031" cy="1143000"/>
          </a:xfrm>
        </p:spPr>
        <p:txBody>
          <a:bodyPr/>
          <a:lstStyle/>
          <a:p>
            <a:r>
              <a:rPr lang="en-US" sz="3600" b="1" dirty="0"/>
              <a:t>Air Base Wings		</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endParaRPr kumimoji="0" lang="en-US" sz="2000" b="1" i="0" u="none" strike="noStrike" kern="0" cap="none" spc="0" normalizeH="0" baseline="0" noProof="0" dirty="0">
              <a:ln>
                <a:noFill/>
              </a:ln>
              <a:solidFill>
                <a:srgbClr val="FF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50000"/>
              </a:spcBef>
              <a:spcAft>
                <a:spcPct val="0"/>
              </a:spcAft>
              <a:buClr>
                <a:srgbClr val="151C77"/>
              </a:buClr>
              <a:buSzPct val="80000"/>
              <a:buFontTx/>
              <a:buNone/>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F23D02E7-2319-6EE2-F8E6-B4E1C8A7EC2F}"/>
              </a:ext>
            </a:extLst>
          </p:cNvPr>
          <p:cNvGrpSpPr/>
          <p:nvPr/>
        </p:nvGrpSpPr>
        <p:grpSpPr>
          <a:xfrm>
            <a:off x="2016730" y="1306493"/>
            <a:ext cx="8158539" cy="5370532"/>
            <a:chOff x="242591" y="1099623"/>
            <a:chExt cx="8746303" cy="6118782"/>
          </a:xfrm>
          <a:effectLst>
            <a:outerShdw blurRad="292100" dist="139700" dir="2700000" algn="ctr" rotWithShape="0">
              <a:srgbClr val="000000">
                <a:alpha val="65000"/>
              </a:srgbClr>
            </a:outerShdw>
          </a:effectLst>
        </p:grpSpPr>
        <p:grpSp>
          <p:nvGrpSpPr>
            <p:cNvPr id="11" name="Group 37">
              <a:extLst>
                <a:ext uri="{FF2B5EF4-FFF2-40B4-BE49-F238E27FC236}">
                  <a16:creationId xmlns:a16="http://schemas.microsoft.com/office/drawing/2014/main" id="{D865D53B-BDCC-A8EE-1398-461F341245F0}"/>
                </a:ext>
              </a:extLst>
            </p:cNvPr>
            <p:cNvGrpSpPr>
              <a:grpSpLocks/>
            </p:cNvGrpSpPr>
            <p:nvPr/>
          </p:nvGrpSpPr>
          <p:grpSpPr bwMode="auto">
            <a:xfrm>
              <a:off x="1535420" y="1111580"/>
              <a:ext cx="2084869" cy="1427354"/>
              <a:chOff x="2157973" y="4648608"/>
              <a:chExt cx="2084869" cy="1427409"/>
            </a:xfrm>
          </p:grpSpPr>
          <p:pic>
            <p:nvPicPr>
              <p:cNvPr id="43" name="Picture 42" descr="72 abw airfield mgt.jpg50.jpg">
                <a:extLst>
                  <a:ext uri="{FF2B5EF4-FFF2-40B4-BE49-F238E27FC236}">
                    <a16:creationId xmlns:a16="http://schemas.microsoft.com/office/drawing/2014/main" id="{3C47610F-CF6A-EC1D-CAA6-FE9DCBC80B61}"/>
                  </a:ext>
                </a:extLst>
              </p:cNvPr>
              <p:cNvPicPr>
                <a:picLocks noChangeAspect="1"/>
              </p:cNvPicPr>
              <p:nvPr/>
            </p:nvPicPr>
            <p:blipFill>
              <a:blip r:embed="rId2"/>
              <a:stretch>
                <a:fillRect/>
              </a:stretch>
            </p:blipFill>
            <p:spPr>
              <a:xfrm>
                <a:off x="2340525" y="5017116"/>
                <a:ext cx="1778000" cy="1058901"/>
              </a:xfrm>
              <a:prstGeom prst="rect">
                <a:avLst/>
              </a:prstGeom>
              <a:ln w="28575">
                <a:solidFill>
                  <a:schemeClr val="tx1"/>
                </a:solidFill>
              </a:ln>
              <a:effectLst>
                <a:outerShdw blurRad="292100" dist="139700" dir="2700000" algn="tl" rotWithShape="0">
                  <a:srgbClr val="333333">
                    <a:alpha val="65000"/>
                  </a:srgbClr>
                </a:outerShdw>
              </a:effectLst>
            </p:spPr>
          </p:pic>
          <p:sp>
            <p:nvSpPr>
              <p:cNvPr id="44" name="TextBox 39">
                <a:extLst>
                  <a:ext uri="{FF2B5EF4-FFF2-40B4-BE49-F238E27FC236}">
                    <a16:creationId xmlns:a16="http://schemas.microsoft.com/office/drawing/2014/main" id="{0CD50603-CDEA-3581-C34D-159EACCF07D4}"/>
                  </a:ext>
                </a:extLst>
              </p:cNvPr>
              <p:cNvSpPr txBox="1">
                <a:spLocks noChangeArrowheads="1"/>
              </p:cNvSpPr>
              <p:nvPr/>
            </p:nvSpPr>
            <p:spPr bwMode="auto">
              <a:xfrm>
                <a:off x="2157973" y="4648608"/>
                <a:ext cx="2084869" cy="35067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Airfield Management</a:t>
                </a:r>
              </a:p>
            </p:txBody>
          </p:sp>
        </p:grpSp>
        <p:grpSp>
          <p:nvGrpSpPr>
            <p:cNvPr id="12" name="Group 53">
              <a:extLst>
                <a:ext uri="{FF2B5EF4-FFF2-40B4-BE49-F238E27FC236}">
                  <a16:creationId xmlns:a16="http://schemas.microsoft.com/office/drawing/2014/main" id="{86606D0E-459A-D028-FE0C-5931E288060C}"/>
                </a:ext>
              </a:extLst>
            </p:cNvPr>
            <p:cNvGrpSpPr>
              <a:grpSpLocks/>
            </p:cNvGrpSpPr>
            <p:nvPr/>
          </p:nvGrpSpPr>
          <p:grpSpPr bwMode="auto">
            <a:xfrm>
              <a:off x="6763559" y="3964568"/>
              <a:ext cx="2138136" cy="1475884"/>
              <a:chOff x="449555" y="4426503"/>
              <a:chExt cx="2138136" cy="1475940"/>
            </a:xfrm>
          </p:grpSpPr>
          <p:pic>
            <p:nvPicPr>
              <p:cNvPr id="41" name="Picture 40" descr="72 abw financial mgt.jpg50.jpg">
                <a:extLst>
                  <a:ext uri="{FF2B5EF4-FFF2-40B4-BE49-F238E27FC236}">
                    <a16:creationId xmlns:a16="http://schemas.microsoft.com/office/drawing/2014/main" id="{F7DC1F27-4812-1B1E-E232-052BDE8CB954}"/>
                  </a:ext>
                </a:extLst>
              </p:cNvPr>
              <p:cNvPicPr>
                <a:picLocks noChangeAspect="1"/>
              </p:cNvPicPr>
              <p:nvPr/>
            </p:nvPicPr>
            <p:blipFill>
              <a:blip r:embed="rId3"/>
              <a:stretch>
                <a:fillRect/>
              </a:stretch>
            </p:blipFill>
            <p:spPr>
              <a:xfrm>
                <a:off x="470924" y="4792688"/>
                <a:ext cx="2116767" cy="1109755"/>
              </a:xfrm>
              <a:prstGeom prst="rect">
                <a:avLst/>
              </a:prstGeom>
              <a:ln w="28575">
                <a:solidFill>
                  <a:schemeClr val="tx1"/>
                </a:solidFill>
              </a:ln>
              <a:effectLst>
                <a:outerShdw blurRad="292100" dist="139700" dir="2700000" algn="tl" rotWithShape="0">
                  <a:srgbClr val="333333">
                    <a:alpha val="65000"/>
                  </a:srgbClr>
                </a:outerShdw>
              </a:effectLst>
            </p:spPr>
          </p:pic>
          <p:sp>
            <p:nvSpPr>
              <p:cNvPr id="42" name="TextBox 61">
                <a:extLst>
                  <a:ext uri="{FF2B5EF4-FFF2-40B4-BE49-F238E27FC236}">
                    <a16:creationId xmlns:a16="http://schemas.microsoft.com/office/drawing/2014/main" id="{68071DEB-8475-B6EC-FCE9-5E1F26E5CD7D}"/>
                  </a:ext>
                </a:extLst>
              </p:cNvPr>
              <p:cNvSpPr txBox="1">
                <a:spLocks noChangeArrowheads="1"/>
              </p:cNvSpPr>
              <p:nvPr/>
            </p:nvSpPr>
            <p:spPr bwMode="auto">
              <a:xfrm>
                <a:off x="449555" y="4426503"/>
                <a:ext cx="2123929" cy="38573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Financial</a:t>
                </a: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 Support</a:t>
                </a:r>
              </a:p>
            </p:txBody>
          </p:sp>
        </p:grpSp>
        <p:grpSp>
          <p:nvGrpSpPr>
            <p:cNvPr id="13" name="Group 12">
              <a:extLst>
                <a:ext uri="{FF2B5EF4-FFF2-40B4-BE49-F238E27FC236}">
                  <a16:creationId xmlns:a16="http://schemas.microsoft.com/office/drawing/2014/main" id="{1C8A3459-1931-1DB6-320F-034AAB7273D2}"/>
                </a:ext>
              </a:extLst>
            </p:cNvPr>
            <p:cNvGrpSpPr/>
            <p:nvPr/>
          </p:nvGrpSpPr>
          <p:grpSpPr>
            <a:xfrm>
              <a:off x="3577661" y="1099623"/>
              <a:ext cx="2019567" cy="1417242"/>
              <a:chOff x="3901078" y="1173859"/>
              <a:chExt cx="2019567" cy="1417242"/>
            </a:xfrm>
          </p:grpSpPr>
          <p:sp>
            <p:nvSpPr>
              <p:cNvPr id="39" name="TextBox 36">
                <a:extLst>
                  <a:ext uri="{FF2B5EF4-FFF2-40B4-BE49-F238E27FC236}">
                    <a16:creationId xmlns:a16="http://schemas.microsoft.com/office/drawing/2014/main" id="{FFE9426C-1200-D989-059F-23F3BB0C7973}"/>
                  </a:ext>
                </a:extLst>
              </p:cNvPr>
              <p:cNvSpPr txBox="1">
                <a:spLocks noChangeArrowheads="1"/>
              </p:cNvSpPr>
              <p:nvPr/>
            </p:nvSpPr>
            <p:spPr bwMode="auto">
              <a:xfrm>
                <a:off x="3901078" y="1173859"/>
                <a:ext cx="2019567" cy="35065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Installation Security</a:t>
                </a:r>
              </a:p>
            </p:txBody>
          </p:sp>
          <p:pic>
            <p:nvPicPr>
              <p:cNvPr id="40" name="Picture 39" descr="75 abw security.jpg50.jpg">
                <a:extLst>
                  <a:ext uri="{FF2B5EF4-FFF2-40B4-BE49-F238E27FC236}">
                    <a16:creationId xmlns:a16="http://schemas.microsoft.com/office/drawing/2014/main" id="{83D8BAA1-31F0-3B96-262D-6BD2C0AE2C95}"/>
                  </a:ext>
                </a:extLst>
              </p:cNvPr>
              <p:cNvPicPr>
                <a:picLocks noChangeAspect="1"/>
              </p:cNvPicPr>
              <p:nvPr/>
            </p:nvPicPr>
            <p:blipFill>
              <a:blip r:embed="rId4"/>
              <a:stretch>
                <a:fillRect/>
              </a:stretch>
            </p:blipFill>
            <p:spPr bwMode="auto">
              <a:xfrm>
                <a:off x="4037979" y="1521125"/>
                <a:ext cx="1737022" cy="1069976"/>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14" name="Group 13">
              <a:extLst>
                <a:ext uri="{FF2B5EF4-FFF2-40B4-BE49-F238E27FC236}">
                  <a16:creationId xmlns:a16="http://schemas.microsoft.com/office/drawing/2014/main" id="{564C1512-FC1D-8A32-7837-D4B5EFEAFBC9}"/>
                </a:ext>
              </a:extLst>
            </p:cNvPr>
            <p:cNvGrpSpPr/>
            <p:nvPr/>
          </p:nvGrpSpPr>
          <p:grpSpPr>
            <a:xfrm>
              <a:off x="242591" y="2514412"/>
              <a:ext cx="2143006" cy="1424854"/>
              <a:chOff x="176857" y="1853237"/>
              <a:chExt cx="2143006" cy="1424854"/>
            </a:xfrm>
          </p:grpSpPr>
          <p:sp>
            <p:nvSpPr>
              <p:cNvPr id="37" name="TextBox 70">
                <a:extLst>
                  <a:ext uri="{FF2B5EF4-FFF2-40B4-BE49-F238E27FC236}">
                    <a16:creationId xmlns:a16="http://schemas.microsoft.com/office/drawing/2014/main" id="{096A4737-C028-48A5-C8B0-26114B3D91D6}"/>
                  </a:ext>
                </a:extLst>
              </p:cNvPr>
              <p:cNvSpPr txBox="1">
                <a:spLocks noChangeArrowheads="1"/>
              </p:cNvSpPr>
              <p:nvPr/>
            </p:nvSpPr>
            <p:spPr bwMode="auto">
              <a:xfrm>
                <a:off x="177875" y="1853237"/>
                <a:ext cx="2141988"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Mission Support</a:t>
                </a:r>
              </a:p>
            </p:txBody>
          </p:sp>
          <p:pic>
            <p:nvPicPr>
              <p:cNvPr id="38" name="Picture 37" descr="75 ABW.jpg50.jpg">
                <a:extLst>
                  <a:ext uri="{FF2B5EF4-FFF2-40B4-BE49-F238E27FC236}">
                    <a16:creationId xmlns:a16="http://schemas.microsoft.com/office/drawing/2014/main" id="{023E853E-36FF-ECB0-2AC4-1338D6359CCC}"/>
                  </a:ext>
                </a:extLst>
              </p:cNvPr>
              <p:cNvPicPr>
                <a:picLocks noChangeAspect="1"/>
              </p:cNvPicPr>
              <p:nvPr/>
            </p:nvPicPr>
            <p:blipFill>
              <a:blip r:embed="rId5"/>
              <a:stretch>
                <a:fillRect/>
              </a:stretch>
            </p:blipFill>
            <p:spPr bwMode="auto">
              <a:xfrm>
                <a:off x="176857" y="2174779"/>
                <a:ext cx="2128835" cy="1103312"/>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15" name="Group 14">
              <a:extLst>
                <a:ext uri="{FF2B5EF4-FFF2-40B4-BE49-F238E27FC236}">
                  <a16:creationId xmlns:a16="http://schemas.microsoft.com/office/drawing/2014/main" id="{403F240E-7042-BECD-EFD6-15D0E15CDE5F}"/>
                </a:ext>
              </a:extLst>
            </p:cNvPr>
            <p:cNvGrpSpPr>
              <a:grpSpLocks/>
            </p:cNvGrpSpPr>
            <p:nvPr/>
          </p:nvGrpSpPr>
          <p:grpSpPr bwMode="auto">
            <a:xfrm>
              <a:off x="5639075" y="1106107"/>
              <a:ext cx="1803281" cy="1419354"/>
              <a:chOff x="-428601" y="2914588"/>
              <a:chExt cx="1803281" cy="1420119"/>
            </a:xfrm>
          </p:grpSpPr>
          <p:pic>
            <p:nvPicPr>
              <p:cNvPr id="35" name="Picture 10" descr="H:\Pictures\Deployed Pics Folder\Pictures past deployers 2007\Maj Carey\DCP_3247.JPG">
                <a:extLst>
                  <a:ext uri="{FF2B5EF4-FFF2-40B4-BE49-F238E27FC236}">
                    <a16:creationId xmlns:a16="http://schemas.microsoft.com/office/drawing/2014/main" id="{6D2E487D-0845-F1B5-CFA0-4E529E63F771}"/>
                  </a:ext>
                </a:extLst>
              </p:cNvPr>
              <p:cNvPicPr>
                <a:picLocks noChangeAspect="1" noChangeArrowheads="1"/>
              </p:cNvPicPr>
              <p:nvPr/>
            </p:nvPicPr>
            <p:blipFill>
              <a:blip r:embed="rId6"/>
              <a:srcRect/>
              <a:stretch>
                <a:fillRect/>
              </a:stretch>
            </p:blipFill>
            <p:spPr bwMode="auto">
              <a:xfrm>
                <a:off x="-428601" y="3267330"/>
                <a:ext cx="1778000" cy="1067377"/>
              </a:xfrm>
              <a:prstGeom prst="rect">
                <a:avLst/>
              </a:prstGeom>
              <a:ln w="28575">
                <a:solidFill>
                  <a:schemeClr val="tx1"/>
                </a:solidFill>
              </a:ln>
              <a:effectLst>
                <a:outerShdw blurRad="292100" dist="139700" dir="2700000" algn="tl" rotWithShape="0">
                  <a:srgbClr val="333333">
                    <a:alpha val="65000"/>
                  </a:srgbClr>
                </a:outerShdw>
              </a:effectLst>
            </p:spPr>
          </p:pic>
          <p:sp>
            <p:nvSpPr>
              <p:cNvPr id="36" name="TextBox 32">
                <a:extLst>
                  <a:ext uri="{FF2B5EF4-FFF2-40B4-BE49-F238E27FC236}">
                    <a16:creationId xmlns:a16="http://schemas.microsoft.com/office/drawing/2014/main" id="{E8137EBF-479E-8EDA-64F9-11CF5253E3BA}"/>
                  </a:ext>
                </a:extLst>
              </p:cNvPr>
              <p:cNvSpPr txBox="1">
                <a:spLocks noChangeArrowheads="1"/>
              </p:cNvSpPr>
              <p:nvPr/>
            </p:nvSpPr>
            <p:spPr bwMode="auto">
              <a:xfrm>
                <a:off x="-428601" y="2914588"/>
                <a:ext cx="1803281" cy="35084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Medical Support</a:t>
                </a:r>
              </a:p>
            </p:txBody>
          </p:sp>
        </p:grpSp>
        <p:grpSp>
          <p:nvGrpSpPr>
            <p:cNvPr id="16" name="Group 71">
              <a:extLst>
                <a:ext uri="{FF2B5EF4-FFF2-40B4-BE49-F238E27FC236}">
                  <a16:creationId xmlns:a16="http://schemas.microsoft.com/office/drawing/2014/main" id="{550FB35B-273B-95D1-353C-A1DA54A5D9F8}"/>
                </a:ext>
              </a:extLst>
            </p:cNvPr>
            <p:cNvGrpSpPr>
              <a:grpSpLocks/>
            </p:cNvGrpSpPr>
            <p:nvPr/>
          </p:nvGrpSpPr>
          <p:grpSpPr bwMode="auto">
            <a:xfrm>
              <a:off x="6670310" y="2500273"/>
              <a:ext cx="2318584" cy="1445391"/>
              <a:chOff x="4623844" y="2850799"/>
              <a:chExt cx="2318584" cy="1446172"/>
            </a:xfrm>
          </p:grpSpPr>
          <p:sp>
            <p:nvSpPr>
              <p:cNvPr id="33" name="TextBox 48">
                <a:extLst>
                  <a:ext uri="{FF2B5EF4-FFF2-40B4-BE49-F238E27FC236}">
                    <a16:creationId xmlns:a16="http://schemas.microsoft.com/office/drawing/2014/main" id="{F3EADAC2-9209-34A9-90BA-6EBBDCD0115B}"/>
                  </a:ext>
                </a:extLst>
              </p:cNvPr>
              <p:cNvSpPr txBox="1">
                <a:spLocks noChangeArrowheads="1"/>
              </p:cNvSpPr>
              <p:nvPr/>
            </p:nvSpPr>
            <p:spPr bwMode="auto">
              <a:xfrm>
                <a:off x="4623844" y="2850799"/>
                <a:ext cx="2318584" cy="35084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Facilities/Infrastructure</a:t>
                </a:r>
              </a:p>
            </p:txBody>
          </p:sp>
          <p:pic>
            <p:nvPicPr>
              <p:cNvPr id="34" name="Picture 33" descr="75 abw medical.jpg50.jpg">
                <a:extLst>
                  <a:ext uri="{FF2B5EF4-FFF2-40B4-BE49-F238E27FC236}">
                    <a16:creationId xmlns:a16="http://schemas.microsoft.com/office/drawing/2014/main" id="{389436E8-5B3C-F1F1-AE40-27BCF60FED3F}"/>
                  </a:ext>
                </a:extLst>
              </p:cNvPr>
              <p:cNvPicPr>
                <a:picLocks noChangeAspect="1"/>
              </p:cNvPicPr>
              <p:nvPr/>
            </p:nvPicPr>
            <p:blipFill>
              <a:blip r:embed="rId7"/>
              <a:srcRect t="5333" b="25650"/>
              <a:stretch>
                <a:fillRect/>
              </a:stretch>
            </p:blipFill>
            <p:spPr>
              <a:xfrm>
                <a:off x="4717092" y="3186662"/>
                <a:ext cx="2123929" cy="1110309"/>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17" name="Group 74">
              <a:extLst>
                <a:ext uri="{FF2B5EF4-FFF2-40B4-BE49-F238E27FC236}">
                  <a16:creationId xmlns:a16="http://schemas.microsoft.com/office/drawing/2014/main" id="{74E13CA9-8523-5717-80BA-0B8F47950B39}"/>
                </a:ext>
              </a:extLst>
            </p:cNvPr>
            <p:cNvGrpSpPr>
              <a:grpSpLocks/>
            </p:cNvGrpSpPr>
            <p:nvPr/>
          </p:nvGrpSpPr>
          <p:grpSpPr bwMode="auto">
            <a:xfrm>
              <a:off x="242591" y="3971542"/>
              <a:ext cx="2128836" cy="1468910"/>
              <a:chOff x="331942" y="3566121"/>
              <a:chExt cx="2128836" cy="1469704"/>
            </a:xfrm>
          </p:grpSpPr>
          <p:sp>
            <p:nvSpPr>
              <p:cNvPr id="31" name="TextBox 52">
                <a:extLst>
                  <a:ext uri="{FF2B5EF4-FFF2-40B4-BE49-F238E27FC236}">
                    <a16:creationId xmlns:a16="http://schemas.microsoft.com/office/drawing/2014/main" id="{7FC1337C-AB7D-26E7-4C7E-2D75E57217F1}"/>
                  </a:ext>
                </a:extLst>
              </p:cNvPr>
              <p:cNvSpPr txBox="1">
                <a:spLocks noChangeArrowheads="1"/>
              </p:cNvSpPr>
              <p:nvPr/>
            </p:nvSpPr>
            <p:spPr bwMode="auto">
              <a:xfrm>
                <a:off x="331942" y="3566121"/>
                <a:ext cx="2128836" cy="5964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Information Technology</a:t>
                </a:r>
              </a:p>
            </p:txBody>
          </p:sp>
          <p:pic>
            <p:nvPicPr>
              <p:cNvPr id="32" name="Picture 31" descr="72 abw information technology.jpg50.jpg">
                <a:extLst>
                  <a:ext uri="{FF2B5EF4-FFF2-40B4-BE49-F238E27FC236}">
                    <a16:creationId xmlns:a16="http://schemas.microsoft.com/office/drawing/2014/main" id="{E8425F79-3AFF-1D5C-E371-8F4F4A8B698B}"/>
                  </a:ext>
                </a:extLst>
              </p:cNvPr>
              <p:cNvPicPr>
                <a:picLocks noChangeAspect="1"/>
              </p:cNvPicPr>
              <p:nvPr/>
            </p:nvPicPr>
            <p:blipFill>
              <a:blip r:embed="rId8"/>
              <a:srcRect t="9235" b="54813"/>
              <a:stretch>
                <a:fillRect/>
              </a:stretch>
            </p:blipFill>
            <p:spPr>
              <a:xfrm>
                <a:off x="331942" y="3931917"/>
                <a:ext cx="2128835" cy="1103908"/>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18" name="Group 17">
              <a:extLst>
                <a:ext uri="{FF2B5EF4-FFF2-40B4-BE49-F238E27FC236}">
                  <a16:creationId xmlns:a16="http://schemas.microsoft.com/office/drawing/2014/main" id="{F162F757-F35C-C297-8373-5B5DFE7D2F3E}"/>
                </a:ext>
              </a:extLst>
            </p:cNvPr>
            <p:cNvGrpSpPr/>
            <p:nvPr/>
          </p:nvGrpSpPr>
          <p:grpSpPr>
            <a:xfrm>
              <a:off x="813063" y="5423466"/>
              <a:ext cx="1740364" cy="1380638"/>
              <a:chOff x="3453508" y="5193383"/>
              <a:chExt cx="1740364" cy="1380638"/>
            </a:xfrm>
          </p:grpSpPr>
          <p:sp>
            <p:nvSpPr>
              <p:cNvPr id="29" name="TextBox 66">
                <a:extLst>
                  <a:ext uri="{FF2B5EF4-FFF2-40B4-BE49-F238E27FC236}">
                    <a16:creationId xmlns:a16="http://schemas.microsoft.com/office/drawing/2014/main" id="{E48BB72D-35C5-C64F-3BA2-00DA3494AF7E}"/>
                  </a:ext>
                </a:extLst>
              </p:cNvPr>
              <p:cNvSpPr txBox="1">
                <a:spLocks noChangeArrowheads="1"/>
              </p:cNvSpPr>
              <p:nvPr/>
            </p:nvSpPr>
            <p:spPr bwMode="auto">
              <a:xfrm>
                <a:off x="3453508" y="5193383"/>
                <a:ext cx="1740364"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Contractors</a:t>
                </a:r>
              </a:p>
            </p:txBody>
          </p:sp>
          <p:pic>
            <p:nvPicPr>
              <p:cNvPr id="30" name="Picture 29" descr="72 abw contractors.jpg50.jpg">
                <a:extLst>
                  <a:ext uri="{FF2B5EF4-FFF2-40B4-BE49-F238E27FC236}">
                    <a16:creationId xmlns:a16="http://schemas.microsoft.com/office/drawing/2014/main" id="{3C8E6557-1E08-C6EB-82E7-26AF08BBA941}"/>
                  </a:ext>
                </a:extLst>
              </p:cNvPr>
              <p:cNvPicPr>
                <a:picLocks noChangeAspect="1"/>
              </p:cNvPicPr>
              <p:nvPr/>
            </p:nvPicPr>
            <p:blipFill>
              <a:blip r:embed="rId9"/>
              <a:srcRect t="12040" b="4652"/>
              <a:stretch>
                <a:fillRect/>
              </a:stretch>
            </p:blipFill>
            <p:spPr bwMode="auto">
              <a:xfrm>
                <a:off x="3473116" y="5527248"/>
                <a:ext cx="1712914" cy="1046773"/>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19" name="Group 18">
              <a:extLst>
                <a:ext uri="{FF2B5EF4-FFF2-40B4-BE49-F238E27FC236}">
                  <a16:creationId xmlns:a16="http://schemas.microsoft.com/office/drawing/2014/main" id="{3A65BD0F-A432-7CE2-FBB3-E07A39F24A74}"/>
                </a:ext>
              </a:extLst>
            </p:cNvPr>
            <p:cNvGrpSpPr/>
            <p:nvPr/>
          </p:nvGrpSpPr>
          <p:grpSpPr>
            <a:xfrm>
              <a:off x="4653833" y="5401995"/>
              <a:ext cx="1673385" cy="1396884"/>
              <a:chOff x="5542333" y="4633551"/>
              <a:chExt cx="1673385" cy="1396884"/>
            </a:xfrm>
          </p:grpSpPr>
          <p:sp>
            <p:nvSpPr>
              <p:cNvPr id="27" name="TextBox 46">
                <a:extLst>
                  <a:ext uri="{FF2B5EF4-FFF2-40B4-BE49-F238E27FC236}">
                    <a16:creationId xmlns:a16="http://schemas.microsoft.com/office/drawing/2014/main" id="{B897140C-ABC7-FD66-42C5-F297870E2AFC}"/>
                  </a:ext>
                </a:extLst>
              </p:cNvPr>
              <p:cNvSpPr txBox="1">
                <a:spLocks noChangeArrowheads="1"/>
              </p:cNvSpPr>
              <p:nvPr/>
            </p:nvSpPr>
            <p:spPr bwMode="auto">
              <a:xfrm>
                <a:off x="5542334" y="4633551"/>
                <a:ext cx="1673384"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Retirees</a:t>
                </a:r>
              </a:p>
            </p:txBody>
          </p:sp>
          <p:pic>
            <p:nvPicPr>
              <p:cNvPr id="28" name="Picture 27" descr="78 abw retirees.jpg50.jpg">
                <a:extLst>
                  <a:ext uri="{FF2B5EF4-FFF2-40B4-BE49-F238E27FC236}">
                    <a16:creationId xmlns:a16="http://schemas.microsoft.com/office/drawing/2014/main" id="{D2E58D8A-644D-08B2-4473-F1C66BCAAC9B}"/>
                  </a:ext>
                </a:extLst>
              </p:cNvPr>
              <p:cNvPicPr>
                <a:picLocks noChangeAspect="1"/>
              </p:cNvPicPr>
              <p:nvPr/>
            </p:nvPicPr>
            <p:blipFill>
              <a:blip r:embed="rId10"/>
              <a:stretch>
                <a:fillRect/>
              </a:stretch>
            </p:blipFill>
            <p:spPr bwMode="auto">
              <a:xfrm>
                <a:off x="5542333" y="5003445"/>
                <a:ext cx="1627506" cy="1026990"/>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20" name="Group 19">
              <a:extLst>
                <a:ext uri="{FF2B5EF4-FFF2-40B4-BE49-F238E27FC236}">
                  <a16:creationId xmlns:a16="http://schemas.microsoft.com/office/drawing/2014/main" id="{F868E7E7-6F7C-C9B2-0D87-73FECAAC3B29}"/>
                </a:ext>
              </a:extLst>
            </p:cNvPr>
            <p:cNvGrpSpPr/>
            <p:nvPr/>
          </p:nvGrpSpPr>
          <p:grpSpPr>
            <a:xfrm>
              <a:off x="2842456" y="5405955"/>
              <a:ext cx="1633791" cy="1404501"/>
              <a:chOff x="7748193" y="4615286"/>
              <a:chExt cx="1633791" cy="1404501"/>
            </a:xfrm>
          </p:grpSpPr>
          <p:sp>
            <p:nvSpPr>
              <p:cNvPr id="25" name="TextBox 63">
                <a:extLst>
                  <a:ext uri="{FF2B5EF4-FFF2-40B4-BE49-F238E27FC236}">
                    <a16:creationId xmlns:a16="http://schemas.microsoft.com/office/drawing/2014/main" id="{319268DA-DB18-EE4C-8A56-284EE10D9D82}"/>
                  </a:ext>
                </a:extLst>
              </p:cNvPr>
              <p:cNvSpPr txBox="1">
                <a:spLocks noChangeArrowheads="1"/>
              </p:cNvSpPr>
              <p:nvPr/>
            </p:nvSpPr>
            <p:spPr bwMode="auto">
              <a:xfrm>
                <a:off x="7748193" y="4615286"/>
                <a:ext cx="1623981"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Families</a:t>
                </a:r>
              </a:p>
            </p:txBody>
          </p:sp>
          <p:pic>
            <p:nvPicPr>
              <p:cNvPr id="26" name="Picture 25" descr="75 abw dependents.jpg50.jpg">
                <a:extLst>
                  <a:ext uri="{FF2B5EF4-FFF2-40B4-BE49-F238E27FC236}">
                    <a16:creationId xmlns:a16="http://schemas.microsoft.com/office/drawing/2014/main" id="{9A789CDA-8A6D-70CF-8801-4B79396E12FB}"/>
                  </a:ext>
                </a:extLst>
              </p:cNvPr>
              <p:cNvPicPr>
                <a:picLocks noChangeAspect="1"/>
              </p:cNvPicPr>
              <p:nvPr/>
            </p:nvPicPr>
            <p:blipFill>
              <a:blip r:embed="rId11"/>
              <a:stretch>
                <a:fillRect/>
              </a:stretch>
            </p:blipFill>
            <p:spPr bwMode="auto">
              <a:xfrm>
                <a:off x="7748193" y="4992797"/>
                <a:ext cx="1633791" cy="1026990"/>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21" name="Group 20">
              <a:extLst>
                <a:ext uri="{FF2B5EF4-FFF2-40B4-BE49-F238E27FC236}">
                  <a16:creationId xmlns:a16="http://schemas.microsoft.com/office/drawing/2014/main" id="{3872AE16-8E05-7632-32B3-BCB7D500EF9F}"/>
                </a:ext>
              </a:extLst>
            </p:cNvPr>
            <p:cNvGrpSpPr/>
            <p:nvPr/>
          </p:nvGrpSpPr>
          <p:grpSpPr>
            <a:xfrm>
              <a:off x="6393491" y="5410193"/>
              <a:ext cx="2193999" cy="1808212"/>
              <a:chOff x="577869" y="4605562"/>
              <a:chExt cx="2193999" cy="1808212"/>
            </a:xfrm>
          </p:grpSpPr>
          <p:sp>
            <p:nvSpPr>
              <p:cNvPr id="23" name="TextBox 42">
                <a:extLst>
                  <a:ext uri="{FF2B5EF4-FFF2-40B4-BE49-F238E27FC236}">
                    <a16:creationId xmlns:a16="http://schemas.microsoft.com/office/drawing/2014/main" id="{0636FFE7-F002-C86D-8CEF-31AF72ABF20E}"/>
                  </a:ext>
                </a:extLst>
              </p:cNvPr>
              <p:cNvSpPr txBox="1">
                <a:spLocks noChangeArrowheads="1"/>
              </p:cNvSpPr>
              <p:nvPr/>
            </p:nvSpPr>
            <p:spPr bwMode="auto">
              <a:xfrm>
                <a:off x="717072" y="4605562"/>
                <a:ext cx="1719613" cy="350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Airmen</a:t>
                </a:r>
              </a:p>
            </p:txBody>
          </p:sp>
          <p:pic>
            <p:nvPicPr>
              <p:cNvPr id="24" name="Picture 41">
                <a:extLst>
                  <a:ext uri="{FF2B5EF4-FFF2-40B4-BE49-F238E27FC236}">
                    <a16:creationId xmlns:a16="http://schemas.microsoft.com/office/drawing/2014/main" id="{CB7D4DF7-E20A-67A7-0F4E-46951CEDC2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869" y="4714644"/>
                <a:ext cx="2193999" cy="16991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22" name="Picture 13">
              <a:extLst>
                <a:ext uri="{FF2B5EF4-FFF2-40B4-BE49-F238E27FC236}">
                  <a16:creationId xmlns:a16="http://schemas.microsoft.com/office/drawing/2014/main" id="{0043C3BF-7BE1-53B5-E2AA-7D4EB17AB0D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harpenSoften amount="5000"/>
                      </a14:imgEffect>
                      <a14:imgEffect>
                        <a14:brightnessContrast bright="29000" contrast="1000"/>
                      </a14:imgEffect>
                    </a14:imgLayer>
                  </a14:imgProps>
                </a:ext>
                <a:ext uri="{28A0092B-C50C-407E-A947-70E740481C1C}">
                  <a14:useLocalDpi xmlns:a14="http://schemas.microsoft.com/office/drawing/2010/main" val="0"/>
                </a:ext>
              </a:extLst>
            </a:blip>
            <a:srcRect t="2771"/>
            <a:stretch/>
          </p:blipFill>
          <p:spPr bwMode="auto">
            <a:xfrm>
              <a:off x="2752750" y="2711125"/>
              <a:ext cx="3677996" cy="2623281"/>
            </a:xfrm>
            <a:prstGeom prst="rect">
              <a:avLst/>
            </a:prstGeom>
            <a:ln w="28575" cap="sq">
              <a:solidFill>
                <a:srgbClr val="000000"/>
              </a:solidFill>
              <a:prstDash val="solid"/>
              <a:miter lim="800000"/>
            </a:ln>
            <a:effectLst>
              <a:outerShdw blurRad="292100" dist="139700" dir="2700000" algn="tl" rotWithShape="0">
                <a:srgbClr val="000000">
                  <a:alpha val="65000"/>
                </a:srgbClr>
              </a:outerShdw>
            </a:effectLst>
          </p:spPr>
        </p:pic>
      </p:grpSp>
    </p:spTree>
    <p:extLst>
      <p:ext uri="{BB962C8B-B14F-4D97-AF65-F5344CB8AC3E}">
        <p14:creationId xmlns:p14="http://schemas.microsoft.com/office/powerpoint/2010/main" val="1758146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54566" y="82224"/>
            <a:ext cx="10887652" cy="1143000"/>
          </a:xfrm>
        </p:spPr>
        <p:txBody>
          <a:bodyPr/>
          <a:lstStyle/>
          <a:p>
            <a:r>
              <a:rPr lang="en-US" dirty="0"/>
              <a:t>Role of the SB Office</a:t>
            </a:r>
            <a:br>
              <a:rPr lang="en-US" sz="7200" dirty="0"/>
            </a:br>
            <a:r>
              <a:rPr lang="en-US" sz="1600" dirty="0"/>
              <a:t>(Performs these services for AFSC, AFLCMC, and AFNWC)</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600" b="1" i="0" u="none" strike="noStrike" kern="0" cap="none" spc="0" normalizeH="0" baseline="0" noProof="0" dirty="0">
                <a:ln>
                  <a:noFill/>
                </a:ln>
                <a:solidFill>
                  <a:prstClr val="black"/>
                </a:solidFill>
                <a:effectLst/>
                <a:uLnTx/>
                <a:uFillTx/>
                <a:latin typeface="Arial"/>
                <a:ea typeface="+mn-ea"/>
                <a:cs typeface="+mn-cs"/>
              </a:rPr>
              <a:t>Maximize SB Participation</a:t>
            </a:r>
          </a:p>
          <a:p>
            <a:pPr marL="688975" marR="0" lvl="1" indent="-282575" algn="l" defTabSz="914400" rtl="0" eaLnBrk="1" fontAlgn="base" latinLnBrk="0" hangingPunct="1">
              <a:lnSpc>
                <a:spcPct val="100000"/>
              </a:lnSpc>
              <a:spcBef>
                <a:spcPct val="25000"/>
              </a:spcBef>
              <a:spcAft>
                <a:spcPct val="0"/>
              </a:spcAft>
              <a:buClr>
                <a:srgbClr val="000099"/>
              </a:buClr>
              <a:buSzPct val="80000"/>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Engage early with our acquisition teams</a:t>
            </a:r>
          </a:p>
          <a:p>
            <a:pPr marL="688975" marR="0" lvl="1" indent="-282575" algn="l" defTabSz="914400" rtl="0" eaLnBrk="1" fontAlgn="base" latinLnBrk="0" hangingPunct="1">
              <a:lnSpc>
                <a:spcPct val="100000"/>
              </a:lnSpc>
              <a:spcBef>
                <a:spcPct val="25000"/>
              </a:spcBef>
              <a:spcAft>
                <a:spcPct val="0"/>
              </a:spcAft>
              <a:buClr>
                <a:srgbClr val="000099"/>
              </a:buClr>
              <a:buSzPct val="80000"/>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Provide Input on RFIs/Sources Sought Synopsis, if requested</a:t>
            </a:r>
          </a:p>
          <a:p>
            <a:pPr marL="688975" marR="0" lvl="1" indent="-282575" algn="l" defTabSz="914400" rtl="0" eaLnBrk="1" fontAlgn="base" latinLnBrk="0" hangingPunct="1">
              <a:lnSpc>
                <a:spcPct val="100000"/>
              </a:lnSpc>
              <a:spcBef>
                <a:spcPct val="25000"/>
              </a:spcBef>
              <a:spcAft>
                <a:spcPct val="0"/>
              </a:spcAft>
              <a:buClr>
                <a:srgbClr val="000099"/>
              </a:buClr>
              <a:buSzPct val="80000"/>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Make Set-Aside Recommendations</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Acquisition Strategy Panels</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Publicize SB Programs</a:t>
            </a: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600" b="1" i="0" u="none" strike="noStrike" kern="0" cap="none" spc="0" normalizeH="0" baseline="0" noProof="0" dirty="0">
                <a:ln>
                  <a:noFill/>
                </a:ln>
                <a:solidFill>
                  <a:prstClr val="black"/>
                </a:solidFill>
                <a:effectLst/>
                <a:uLnTx/>
                <a:uFillTx/>
                <a:latin typeface="Arial"/>
                <a:ea typeface="+mn-ea"/>
                <a:cs typeface="+mn-cs"/>
              </a:rPr>
              <a:t> Counsel Contractors – Small Business Advocate</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Advise what the Base/Complex/Supply Chain procures</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Coordinate Inquiries/Guidance Requests</a:t>
            </a: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600" b="1" i="0" u="none" strike="noStrike" kern="0" cap="none" spc="0" normalizeH="0" baseline="0" noProof="0" dirty="0">
                <a:ln>
                  <a:noFill/>
                </a:ln>
                <a:solidFill>
                  <a:prstClr val="black"/>
                </a:solidFill>
                <a:effectLst/>
                <a:uLnTx/>
                <a:uFillTx/>
                <a:latin typeface="Arial"/>
                <a:ea typeface="+mn-ea"/>
                <a:cs typeface="+mn-cs"/>
              </a:rPr>
              <a:t> Small Business Administration (</a:t>
            </a:r>
            <a:r>
              <a:rPr kumimoji="0" lang="en-US" sz="2400" b="1" i="0" u="none" strike="noStrike" kern="0" cap="none" spc="0" normalizeH="0" baseline="0" noProof="0" dirty="0">
                <a:ln>
                  <a:noFill/>
                </a:ln>
                <a:solidFill>
                  <a:prstClr val="black"/>
                </a:solidFill>
                <a:effectLst/>
                <a:uLnTx/>
                <a:uFillTx/>
                <a:latin typeface="Arial"/>
                <a:ea typeface="+mn-ea"/>
                <a:cs typeface="+mn-cs"/>
              </a:rPr>
              <a:t>SBA) </a:t>
            </a:r>
            <a:r>
              <a:rPr kumimoji="0" lang="en-US" sz="2600" b="1" i="0" u="none" strike="noStrike" kern="0" cap="none" spc="0" normalizeH="0" baseline="0" noProof="0" dirty="0">
                <a:ln>
                  <a:noFill/>
                </a:ln>
                <a:solidFill>
                  <a:prstClr val="black"/>
                </a:solidFill>
                <a:effectLst/>
                <a:uLnTx/>
                <a:uFillTx/>
                <a:latin typeface="Arial"/>
                <a:ea typeface="+mn-ea"/>
                <a:cs typeface="+mn-cs"/>
              </a:rPr>
              <a:t>Liaison </a:t>
            </a:r>
          </a:p>
          <a:p>
            <a:pPr marL="688975" marR="0" lvl="1" indent="-282575" algn="l" defTabSz="914400" rtl="0" eaLnBrk="1" fontAlgn="base" latinLnBrk="0" hangingPunct="1">
              <a:lnSpc>
                <a:spcPct val="100000"/>
              </a:lnSpc>
              <a:spcBef>
                <a:spcPct val="25000"/>
              </a:spcBef>
              <a:spcAft>
                <a:spcPct val="0"/>
              </a:spcAft>
              <a:buClr>
                <a:srgbClr val="000099"/>
              </a:buClr>
              <a:buSzPct val="80000"/>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Acquisition Strategy (NAICS; SB Set-Aside; Subcontracting Plans)</a:t>
            </a:r>
          </a:p>
          <a:p>
            <a:pPr marL="688975" marR="0" lvl="1" indent="-282575" algn="l" defTabSz="914400" rtl="0" eaLnBrk="1" fontAlgn="base" latinLnBrk="0" hangingPunct="1">
              <a:lnSpc>
                <a:spcPct val="100000"/>
              </a:lnSpc>
              <a:spcBef>
                <a:spcPct val="25000"/>
              </a:spcBef>
              <a:spcAft>
                <a:spcPct val="0"/>
              </a:spcAft>
              <a:buClr>
                <a:srgbClr val="000099"/>
              </a:buClr>
              <a:buSzPct val="80000"/>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Size Challenges</a:t>
            </a: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D2A0DDDB-A041-FD8A-407C-C179EA5DC878}"/>
              </a:ext>
            </a:extLst>
          </p:cNvPr>
          <p:cNvSpPr/>
          <p:nvPr/>
        </p:nvSpPr>
        <p:spPr>
          <a:xfrm>
            <a:off x="114671" y="6001405"/>
            <a:ext cx="8445129" cy="307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charset="0"/>
                <a:ea typeface="+mn-ea"/>
                <a:cs typeface="+mn-cs"/>
              </a:rPr>
              <a:t>Ref: DOD Directive 4205.01; AFI 90-1801; DFARS 219.201 &amp; PGI 219.201; and AFFARS 5319.201 </a:t>
            </a:r>
          </a:p>
        </p:txBody>
      </p:sp>
    </p:spTree>
    <p:extLst>
      <p:ext uri="{BB962C8B-B14F-4D97-AF65-F5344CB8AC3E}">
        <p14:creationId xmlns:p14="http://schemas.microsoft.com/office/powerpoint/2010/main" val="1185430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4E68-ED15-FB16-530E-8B3543F2BE40}"/>
              </a:ext>
            </a:extLst>
          </p:cNvPr>
          <p:cNvSpPr>
            <a:spLocks noGrp="1"/>
          </p:cNvSpPr>
          <p:nvPr>
            <p:ph type="title"/>
          </p:nvPr>
        </p:nvSpPr>
        <p:spPr/>
        <p:txBody>
          <a:bodyPr/>
          <a:lstStyle/>
          <a:p>
            <a:r>
              <a:rPr lang="en-US" sz="3600" dirty="0"/>
              <a:t>Agenda</a:t>
            </a:r>
          </a:p>
        </p:txBody>
      </p:sp>
      <p:sp>
        <p:nvSpPr>
          <p:cNvPr id="3" name="Content Placeholder 2">
            <a:extLst>
              <a:ext uri="{FF2B5EF4-FFF2-40B4-BE49-F238E27FC236}">
                <a16:creationId xmlns:a16="http://schemas.microsoft.com/office/drawing/2014/main" id="{C4D21F7A-9E9B-B41E-7CB6-DC9776AB12DD}"/>
              </a:ext>
            </a:extLst>
          </p:cNvPr>
          <p:cNvSpPr>
            <a:spLocks noGrp="1"/>
          </p:cNvSpPr>
          <p:nvPr>
            <p:ph idx="1"/>
          </p:nvPr>
        </p:nvSpPr>
        <p:spPr/>
        <p:txBody>
          <a:bodyPr/>
          <a:lstStyle/>
          <a:p>
            <a:pPr>
              <a:defRPr/>
            </a:pPr>
            <a:r>
              <a:rPr lang="en-US" altLang="en-US" sz="2400" b="1" dirty="0">
                <a:solidFill>
                  <a:srgbClr val="000000"/>
                </a:solidFill>
                <a:latin typeface="Arial"/>
              </a:rPr>
              <a:t>Welcome </a:t>
            </a:r>
          </a:p>
          <a:p>
            <a:pPr>
              <a:defRPr/>
            </a:pPr>
            <a:r>
              <a:rPr lang="en-US" altLang="en-US" sz="2400" b="1" dirty="0">
                <a:solidFill>
                  <a:srgbClr val="000000"/>
                </a:solidFill>
                <a:latin typeface="Arial"/>
              </a:rPr>
              <a:t>638 SCMG Leadership</a:t>
            </a:r>
          </a:p>
          <a:p>
            <a:pPr>
              <a:defRPr/>
            </a:pPr>
            <a:r>
              <a:rPr lang="en-US" altLang="en-US" sz="2400" b="1" dirty="0">
                <a:solidFill>
                  <a:srgbClr val="000000"/>
                </a:solidFill>
                <a:latin typeface="Arial"/>
              </a:rPr>
              <a:t>Overview </a:t>
            </a:r>
          </a:p>
          <a:p>
            <a:pPr>
              <a:defRPr/>
            </a:pPr>
            <a:r>
              <a:rPr lang="en-US" altLang="en-US" sz="2400" b="1" dirty="0">
                <a:solidFill>
                  <a:srgbClr val="000000"/>
                </a:solidFill>
                <a:latin typeface="Arial"/>
              </a:rPr>
              <a:t>Challenges – Aging Fleets</a:t>
            </a:r>
          </a:p>
          <a:p>
            <a:pPr>
              <a:defRPr/>
            </a:pPr>
            <a:r>
              <a:rPr lang="en-US" altLang="en-US" sz="2400" b="1" dirty="0">
                <a:solidFill>
                  <a:srgbClr val="000000"/>
                </a:solidFill>
                <a:latin typeface="Arial"/>
              </a:rPr>
              <a:t>Squadron Mission Sets </a:t>
            </a:r>
          </a:p>
          <a:p>
            <a:pPr>
              <a:defRPr/>
            </a:pPr>
            <a:r>
              <a:rPr lang="en-US" altLang="en-US" sz="2400" b="1" dirty="0">
                <a:solidFill>
                  <a:srgbClr val="000000"/>
                </a:solidFill>
                <a:latin typeface="Arial"/>
              </a:rPr>
              <a:t>Functional Areas </a:t>
            </a:r>
          </a:p>
          <a:p>
            <a:pPr>
              <a:defRPr/>
            </a:pPr>
            <a:r>
              <a:rPr lang="en-US" altLang="en-US" sz="2400" b="1" dirty="0">
                <a:solidFill>
                  <a:srgbClr val="000000"/>
                </a:solidFill>
                <a:latin typeface="Arial"/>
              </a:rPr>
              <a:t>Supply Chain Challenges &amp; </a:t>
            </a:r>
            <a:r>
              <a:rPr lang="en-US" altLang="en-US" sz="2400" b="1">
                <a:solidFill>
                  <a:srgbClr val="000000"/>
                </a:solidFill>
                <a:latin typeface="Arial"/>
              </a:rPr>
              <a:t>Way Forward </a:t>
            </a:r>
            <a:endParaRPr lang="en-US" altLang="en-US" sz="2400" b="1" dirty="0">
              <a:solidFill>
                <a:srgbClr val="000000"/>
              </a:solidFill>
              <a:latin typeface="Arial"/>
            </a:endParaRPr>
          </a:p>
        </p:txBody>
      </p:sp>
      <p:sp>
        <p:nvSpPr>
          <p:cNvPr id="4" name="Slide Number Placeholder 3">
            <a:extLst>
              <a:ext uri="{FF2B5EF4-FFF2-40B4-BE49-F238E27FC236}">
                <a16:creationId xmlns:a16="http://schemas.microsoft.com/office/drawing/2014/main" id="{9F381DB8-B762-25FE-EBC4-A33B1316CE21}"/>
              </a:ext>
            </a:extLst>
          </p:cNvPr>
          <p:cNvSpPr>
            <a:spLocks noGrp="1"/>
          </p:cNvSpPr>
          <p:nvPr>
            <p:ph type="sldNum" sz="quarter" idx="10"/>
          </p:nvPr>
        </p:nvSpPr>
        <p:spPr/>
        <p:txBody>
          <a:bodyPr/>
          <a:lstStyle/>
          <a:p>
            <a:pPr fontAlgn="base">
              <a:spcBef>
                <a:spcPct val="0"/>
              </a:spcBef>
              <a:spcAft>
                <a:spcPct val="0"/>
              </a:spcAft>
              <a:defRPr/>
            </a:pPr>
            <a:fld id="{F59B694A-3C66-4D15-8772-3666C22ECAFA}" type="slidenum">
              <a:rPr lang="en-US" altLang="en-US">
                <a:latin typeface="Arial" panose="020B0604020202020204" pitchFamily="34" charset="0"/>
                <a:cs typeface="Arial" panose="020B0604020202020204" pitchFamily="34" charset="0"/>
              </a:rPr>
              <a:pPr fontAlgn="base">
                <a:spcBef>
                  <a:spcPct val="0"/>
                </a:spcBef>
                <a:spcAft>
                  <a:spcPct val="0"/>
                </a:spcAft>
                <a:defRPr/>
              </a:pPr>
              <a:t>2</a:t>
            </a:fld>
            <a:endParaRPr lang="en-US" altLang="en-US">
              <a:solidFill>
                <a:srgbClr val="80808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53820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869621" y="127170"/>
            <a:ext cx="10868109" cy="1143000"/>
          </a:xfrm>
        </p:spPr>
        <p:txBody>
          <a:bodyPr/>
          <a:lstStyle/>
          <a:p>
            <a:r>
              <a:rPr lang="en-US" sz="3600" dirty="0"/>
              <a:t>Role Of the SB Office (cont.)</a:t>
            </a:r>
            <a:br>
              <a:rPr lang="en-US" sz="7200" dirty="0"/>
            </a:br>
            <a:r>
              <a:rPr lang="en-US" sz="1600" dirty="0"/>
              <a:t>(Performs these services for AFSC, AFLCMC, and AFNWC)</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600" b="1" i="0" u="none" strike="noStrike" kern="0" cap="none" spc="0" normalizeH="0" baseline="0" noProof="0" dirty="0">
                <a:ln>
                  <a:noFill/>
                </a:ln>
                <a:solidFill>
                  <a:srgbClr val="000099"/>
                </a:solidFill>
                <a:effectLst/>
                <a:uLnTx/>
                <a:uFillTx/>
                <a:latin typeface="Arial"/>
                <a:ea typeface="+mn-ea"/>
                <a:cs typeface="+mn-cs"/>
              </a:rPr>
              <a:t> </a:t>
            </a:r>
            <a:r>
              <a:rPr kumimoji="0" lang="en-US" sz="2600" b="1" i="0" u="none" strike="noStrike" kern="0" cap="none" spc="0" normalizeH="0" baseline="0" noProof="0" dirty="0">
                <a:ln>
                  <a:noFill/>
                </a:ln>
                <a:solidFill>
                  <a:prstClr val="black"/>
                </a:solidFill>
                <a:effectLst/>
                <a:uLnTx/>
                <a:uFillTx/>
                <a:latin typeface="Arial"/>
                <a:ea typeface="+mn-ea"/>
                <a:cs typeface="+mn-cs"/>
              </a:rPr>
              <a:t>SB Outreach</a:t>
            </a:r>
          </a:p>
          <a:p>
            <a:pPr marL="688975" marR="0" lvl="1" indent="-282575" algn="l" defTabSz="914400" rtl="0" eaLnBrk="1" fontAlgn="base" latinLnBrk="0" hangingPunct="1">
              <a:lnSpc>
                <a:spcPct val="100000"/>
              </a:lnSpc>
              <a:spcBef>
                <a:spcPct val="25000"/>
              </a:spcBef>
              <a:spcAft>
                <a:spcPct val="0"/>
              </a:spcAft>
              <a:buClr>
                <a:srgbClr val="000099"/>
              </a:buClr>
              <a:buSzPct val="80000"/>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Interaction with Industry; Tinker &amp; the Primes; Indian Country Business Summit; Dixie Crow – Symposium; local PTAC Events, Industry Days, etc. </a:t>
            </a: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600" b="1" i="0" u="none" strike="noStrike" kern="0" cap="none" spc="0" normalizeH="0" baseline="0" noProof="0" dirty="0">
                <a:ln>
                  <a:noFill/>
                </a:ln>
                <a:solidFill>
                  <a:prstClr val="black"/>
                </a:solidFill>
                <a:effectLst/>
                <a:uLnTx/>
                <a:uFillTx/>
                <a:latin typeface="Arial"/>
                <a:ea typeface="+mn-ea"/>
                <a:cs typeface="+mn-cs"/>
              </a:rPr>
              <a:t> Education</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Internal and External Customers</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Advise &amp; Assist Acquisition Personnel on SB Matters</a:t>
            </a:r>
          </a:p>
          <a:p>
            <a:pPr marL="285750" marR="0" lvl="0" indent="-285750" algn="l" defTabSz="914400" rtl="0" eaLnBrk="1" fontAlgn="base" latinLnBrk="0" hangingPunct="1">
              <a:lnSpc>
                <a:spcPct val="100000"/>
              </a:lnSpc>
              <a:spcBef>
                <a:spcPct val="50000"/>
              </a:spcBef>
              <a:spcAft>
                <a:spcPct val="0"/>
              </a:spcAft>
              <a:buClr>
                <a:srgbClr val="000099"/>
              </a:buClr>
              <a:buSzPct val="80000"/>
              <a:buFont typeface="Wingdings" panose="05000000000000000000" pitchFamily="2" charset="2"/>
              <a:buChar char="§"/>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 Track SB Performance Expectations (SLPE)</a:t>
            </a:r>
            <a:r>
              <a:rPr kumimoji="0" lang="en-US" sz="2000" b="0" i="0" u="none" strike="noStrike" kern="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base" latinLnBrk="0" hangingPunct="1">
              <a:lnSpc>
                <a:spcPct val="100000"/>
              </a:lnSpc>
              <a:spcBef>
                <a:spcPct val="50000"/>
              </a:spcBef>
              <a:spcAft>
                <a:spcPct val="0"/>
              </a:spcAft>
              <a:buClr>
                <a:srgbClr val="000099"/>
              </a:buClr>
              <a:buSzPct val="80000"/>
              <a:buFont typeface="Wingdings" pitchFamily="2" charset="2"/>
              <a:buNone/>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	(AKA:  Small Business Goals)</a:t>
            </a:r>
            <a:endParaRPr kumimoji="0" lang="en-US" sz="2000" b="1" i="0" u="none" strike="noStrike" kern="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600" b="1" i="0" u="none" strike="noStrike" kern="0" cap="none" spc="0" normalizeH="0" baseline="0" noProof="0" dirty="0">
                <a:ln>
                  <a:noFill/>
                </a:ln>
                <a:solidFill>
                  <a:prstClr val="black"/>
                </a:solidFill>
                <a:effectLst/>
                <a:uLnTx/>
                <a:uFillTx/>
                <a:latin typeface="Arial"/>
                <a:ea typeface="+mn-ea"/>
                <a:cs typeface="+mn-cs"/>
              </a:rPr>
              <a:t> Source Development</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Market Research/Sources Sought </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0" i="0" u="none" strike="noStrike" kern="0" cap="none" spc="0" normalizeH="0" baseline="0" noProof="0" dirty="0">
                <a:ln>
                  <a:noFill/>
                </a:ln>
                <a:solidFill>
                  <a:prstClr val="black"/>
                </a:solidFill>
                <a:effectLst/>
                <a:uLnTx/>
                <a:uFillTx/>
                <a:latin typeface="Arial"/>
                <a:ea typeface="+mn-ea"/>
                <a:cs typeface="+mn-cs"/>
              </a:rPr>
              <a:t>Source Approval Request (SAR) Process Focal Point</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D2A0DDDB-A041-FD8A-407C-C179EA5DC878}"/>
              </a:ext>
            </a:extLst>
          </p:cNvPr>
          <p:cNvSpPr/>
          <p:nvPr/>
        </p:nvSpPr>
        <p:spPr>
          <a:xfrm>
            <a:off x="141048" y="5938361"/>
            <a:ext cx="8445129"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charset="0"/>
                <a:ea typeface="+mn-ea"/>
                <a:cs typeface="+mn-cs"/>
              </a:rPr>
              <a:t>Ref: DOD Directive 4205.01; AFI 90-1801; DFARS 219.201 &amp; PGI 219.201; and AFFARS 5319.201 and FAR Subpart 10. SAR process AFMCI 23-113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5245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940420" y="114532"/>
            <a:ext cx="10770934" cy="1143000"/>
          </a:xfrm>
        </p:spPr>
        <p:txBody>
          <a:bodyPr/>
          <a:lstStyle/>
          <a:p>
            <a:r>
              <a:rPr lang="en-US" sz="3600" i="0" dirty="0"/>
              <a:t>Role of Small Businesses</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600" b="1" i="0" u="none" strike="noStrike" kern="0" cap="none" spc="0" normalizeH="0" baseline="0" noProof="0" dirty="0">
                <a:ln>
                  <a:noFill/>
                </a:ln>
                <a:solidFill>
                  <a:srgbClr val="000099"/>
                </a:solidFill>
                <a:effectLst/>
                <a:uLnTx/>
                <a:uFillTx/>
                <a:latin typeface="Arial"/>
                <a:ea typeface="+mn-ea"/>
                <a:cs typeface="+mn-cs"/>
              </a:rPr>
              <a:t> </a:t>
            </a: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rPr>
              <a:t>Educate yourself on who is buying what you’re selling</a:t>
            </a:r>
          </a:p>
          <a:p>
            <a:pPr marL="1027113" marR="0" lvl="2" indent="-223838"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000" b="1" i="0" u="none" strike="noStrike" kern="1200" cap="none" spc="0" normalizeH="0" baseline="0" noProof="0" dirty="0">
                <a:ln>
                  <a:noFill/>
                </a:ln>
                <a:solidFill>
                  <a:srgbClr val="5B9BD5">
                    <a:lumMod val="75000"/>
                  </a:srgbClr>
                </a:solidFill>
                <a:effectLst/>
                <a:uLnTx/>
                <a:uFillTx/>
                <a:latin typeface="Arial"/>
                <a:ea typeface="+mn-ea"/>
                <a:cs typeface="Times New Roman" pitchFamily="18" charset="0"/>
              </a:rPr>
              <a:t>SAM.gov</a:t>
            </a:r>
          </a:p>
          <a:p>
            <a:pPr marL="1027113" marR="0" lvl="2" indent="-223838"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000" b="1" i="0" u="none" strike="noStrike" kern="1200" cap="none" spc="0" normalizeH="0" baseline="0" noProof="0" dirty="0">
                <a:ln>
                  <a:noFill/>
                </a:ln>
                <a:solidFill>
                  <a:srgbClr val="5B9BD5">
                    <a:lumMod val="75000"/>
                  </a:srgbClr>
                </a:solidFill>
                <a:effectLst/>
                <a:uLnTx/>
                <a:uFillTx/>
                <a:latin typeface="Arial"/>
                <a:ea typeface="+mn-ea"/>
                <a:cs typeface="Times New Roman" pitchFamily="18" charset="0"/>
              </a:rPr>
              <a:t>USASpending.Gov</a:t>
            </a:r>
          </a:p>
          <a:p>
            <a:pPr marL="688975" marR="0" lvl="1" indent="-282575"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rPr>
              <a:t>Utilize your Procurement Technical Assistance Centers (PTAC offices) first, then contact DoD agencies</a:t>
            </a:r>
          </a:p>
          <a:p>
            <a:pPr marL="688975" marR="0" lvl="1" indent="-282575"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Learn to speak the language </a:t>
            </a:r>
            <a:r>
              <a:rPr kumimoji="0" lang="en-US" sz="2000" b="1" i="0" u="none" strike="noStrike" kern="1200" cap="small" spc="0" normalizeH="0" baseline="0" noProof="0" dirty="0">
                <a:ln>
                  <a:noFill/>
                </a:ln>
                <a:solidFill>
                  <a:prstClr val="black"/>
                </a:solidFill>
                <a:effectLst/>
                <a:uLnTx/>
                <a:uFillTx/>
                <a:latin typeface="Arial"/>
                <a:ea typeface="+mn-ea"/>
                <a:cs typeface="+mn-cs"/>
              </a:rPr>
              <a:t>(FAR, DFAR, AFFARS, LPTA, Best Value, Contract Clauses) </a:t>
            </a: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hlinkClick r:id="rId3"/>
              </a:rPr>
              <a:t>http://acquisition.gov</a:t>
            </a: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rPr>
              <a:t>  </a:t>
            </a:r>
          </a:p>
          <a:p>
            <a:pPr marL="688975" marR="0" lvl="1" indent="-282575"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rPr>
              <a:t>Learn the strategic contracts the Gov’t uses (OASIS, 2GIT)</a:t>
            </a:r>
          </a:p>
          <a:p>
            <a:pPr marL="688975" marR="0" lvl="1" indent="-282575"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hlinkClick r:id="rId4"/>
              </a:rPr>
              <a:t>WWW.Sam.Gov</a:t>
            </a: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rPr>
              <a:t> is point of entry to Gov’t contracts</a:t>
            </a:r>
          </a:p>
          <a:p>
            <a:pPr marL="688975" marR="0" lvl="1" indent="-282575"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rPr>
              <a:t>Send capability statements to SBOs</a:t>
            </a:r>
          </a:p>
          <a:p>
            <a:pPr marL="688975" marR="0" lvl="1" indent="-282575"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rPr>
              <a:t>Schedule one on one meetings</a:t>
            </a:r>
          </a:p>
          <a:p>
            <a:pPr marL="688975" marR="0" lvl="1" indent="-282575" algn="l" defTabSz="914400" rtl="0" eaLnBrk="0" fontAlgn="base" latinLnBrk="0" hangingPunct="0">
              <a:lnSpc>
                <a:spcPct val="100000"/>
              </a:lnSpc>
              <a:spcBef>
                <a:spcPct val="25000"/>
              </a:spcBef>
              <a:spcAft>
                <a:spcPct val="0"/>
              </a:spcAft>
              <a:buClrTx/>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rPr>
              <a:t>Air Force Sustainment Center SBO website has numerous resources: </a:t>
            </a:r>
            <a:r>
              <a:rPr kumimoji="0" lang="en-US" sz="2000" b="1" i="0" u="none" strike="noStrike" kern="1200" cap="none" spc="0" normalizeH="0" baseline="0" noProof="0" dirty="0">
                <a:ln>
                  <a:noFill/>
                </a:ln>
                <a:solidFill>
                  <a:prstClr val="black"/>
                </a:solidFill>
                <a:effectLst/>
                <a:uLnTx/>
                <a:uFillTx/>
                <a:latin typeface="Arial"/>
                <a:ea typeface="+mn-ea"/>
                <a:cs typeface="+mn-cs"/>
                <a:hlinkClick r:id="rId5"/>
              </a:rPr>
              <a:t>Air Force Sustainment Center &gt; Units &gt; SBO (af.mil)</a:t>
            </a:r>
            <a:endParaRPr kumimoji="0" lang="en-US" sz="2000" b="1" i="0" u="none" strike="noStrike" kern="1200" cap="none" spc="0" normalizeH="0" baseline="0" noProof="0" dirty="0">
              <a:ln>
                <a:noFill/>
              </a:ln>
              <a:solidFill>
                <a:prstClr val="black"/>
              </a:solidFill>
              <a:effectLst/>
              <a:uLnTx/>
              <a:uFillTx/>
              <a:latin typeface="Arial"/>
              <a:ea typeface="+mn-ea"/>
              <a:cs typeface="Times New Roman" pitchFamily="18" charset="0"/>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3042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76868" y="28575"/>
            <a:ext cx="10934485" cy="1143000"/>
          </a:xfrm>
        </p:spPr>
        <p:txBody>
          <a:bodyPr/>
          <a:lstStyle/>
          <a:p>
            <a:r>
              <a:rPr lang="en-US" sz="3600" dirty="0"/>
              <a:t>How Can You Effect</a:t>
            </a:r>
            <a:br>
              <a:rPr lang="en-US" sz="3600" dirty="0"/>
            </a:br>
            <a:r>
              <a:rPr lang="en-US" sz="3600" dirty="0"/>
              <a:t> Acquisition Strategy?</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RESPOND!!  RESPOND!!!   RESPOND!!!</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Request for Information (RFIs)</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Sources Sought Synopsis</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Industry Days/Outreach Events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Talk up your capabilities and value added proposition….not business size</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Let Government know your intentions</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Prime</a:t>
            </a:r>
          </a:p>
          <a:p>
            <a:pPr marL="1027113" marR="0" lvl="2" indent="-223838" algn="l" defTabSz="914400" rtl="0" eaLnBrk="0" fontAlgn="base" latinLnBrk="0" hangingPunct="0">
              <a:lnSpc>
                <a:spcPct val="100000"/>
              </a:lnSpc>
              <a:spcBef>
                <a:spcPct val="25000"/>
              </a:spcBef>
              <a:spcAft>
                <a:spcPct val="0"/>
              </a:spcAft>
              <a:buClr>
                <a:srgbClr val="151C77"/>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Limitations in subcontracting</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Sub-Contractor</a:t>
            </a:r>
          </a:p>
          <a:p>
            <a:pPr marL="1027113" marR="0" lvl="2" indent="-223838" algn="l" defTabSz="914400" rtl="0" eaLnBrk="0" fontAlgn="base" latinLnBrk="0" hangingPunct="0">
              <a:lnSpc>
                <a:spcPct val="100000"/>
              </a:lnSpc>
              <a:spcBef>
                <a:spcPct val="25000"/>
              </a:spcBef>
              <a:spcAft>
                <a:spcPct val="0"/>
              </a:spcAft>
              <a:buClr>
                <a:srgbClr val="151C77"/>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What skill-sets and percentage can be performed</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Keep your profiles up to date</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sz="2000" b="1" i="1" u="none" strike="noStrike" kern="1200" cap="none" spc="0" normalizeH="0" baseline="0" noProof="0" dirty="0">
                <a:ln>
                  <a:noFill/>
                </a:ln>
                <a:solidFill>
                  <a:prstClr val="black"/>
                </a:solidFill>
                <a:effectLst/>
                <a:uLnTx/>
                <a:uFillTx/>
                <a:latin typeface="Arial"/>
                <a:ea typeface="+mn-ea"/>
                <a:cs typeface="+mn-cs"/>
              </a:rPr>
              <a:t>Dynamic Small Business Search </a:t>
            </a:r>
            <a:r>
              <a:rPr kumimoji="0" lang="en-US" sz="2000" b="0" i="0" u="none" strike="noStrike" kern="1200" cap="none" spc="0" normalizeH="0" baseline="0" noProof="0" dirty="0">
                <a:ln>
                  <a:noFill/>
                </a:ln>
                <a:solidFill>
                  <a:prstClr val="black"/>
                </a:solidFill>
                <a:effectLst/>
                <a:uLnTx/>
                <a:uFillTx/>
                <a:latin typeface="Arial"/>
                <a:ea typeface="+mn-ea"/>
                <a:cs typeface="+mn-cs"/>
              </a:rPr>
              <a:t>(NAICS, Keywords, Perf History)</a:t>
            </a: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0318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10104" y="67834"/>
            <a:ext cx="11010042" cy="1143000"/>
          </a:xfrm>
        </p:spPr>
        <p:txBody>
          <a:bodyPr/>
          <a:lstStyle/>
          <a:p>
            <a:r>
              <a:rPr lang="en-US" sz="3600" dirty="0"/>
              <a:t>How to Find AFSC Requirements</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5B9BD5">
                  <a:lumMod val="75000"/>
                </a:srgbClr>
              </a:buClr>
              <a:buSzPct val="80000"/>
              <a:buFont typeface="Wingdings" pitchFamily="2" charset="2"/>
              <a:buChar char="n"/>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Search by DoDAAC (DoD Activity Address Code)</a:t>
            </a:r>
          </a:p>
          <a:p>
            <a:pPr marL="688975" marR="0" lvl="1" indent="-282575" algn="l" defTabSz="914400" rtl="0" eaLnBrk="0" fontAlgn="base" latinLnBrk="0" hangingPunct="0">
              <a:lnSpc>
                <a:spcPct val="100000"/>
              </a:lnSpc>
              <a:spcBef>
                <a:spcPct val="25000"/>
              </a:spcBef>
              <a:spcAft>
                <a:spcPct val="0"/>
              </a:spcAft>
              <a:buClr>
                <a:srgbClr val="5B9BD5">
                  <a:lumMod val="75000"/>
                </a:srgbClr>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Identifies installation/organization with contracting authority</a:t>
            </a:r>
          </a:p>
          <a:p>
            <a:pPr marL="285750" marR="0" lvl="0" indent="-285750" algn="l" defTabSz="914400" rtl="0" eaLnBrk="0" fontAlgn="base" latinLnBrk="0" hangingPunct="0">
              <a:lnSpc>
                <a:spcPct val="100000"/>
              </a:lnSpc>
              <a:spcBef>
                <a:spcPct val="50000"/>
              </a:spcBef>
              <a:spcAft>
                <a:spcPct val="0"/>
              </a:spcAft>
              <a:buClr>
                <a:srgbClr val="5B9BD5">
                  <a:lumMod val="75000"/>
                </a:srgbClr>
              </a:buClr>
              <a:buSzPct val="80000"/>
              <a:buFont typeface="Wingdings" pitchFamily="2" charset="2"/>
              <a:buChar char="n"/>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Air Force Sustainment Center (AFSC) DODAACs (Tinker/Robins/Hill DoDAAC list on SBO website at </a:t>
            </a:r>
            <a:r>
              <a:rPr kumimoji="0" lang="en-US" sz="2400" b="1" i="0" u="none" strike="noStrike" kern="1200" cap="none" spc="0" normalizeH="0" baseline="0" noProof="0" dirty="0">
                <a:ln>
                  <a:noFill/>
                </a:ln>
                <a:solidFill>
                  <a:prstClr val="black"/>
                </a:solidFill>
                <a:effectLst/>
                <a:uLnTx/>
                <a:uFillTx/>
                <a:latin typeface="Arial"/>
                <a:ea typeface="+mn-ea"/>
                <a:cs typeface="+mn-cs"/>
                <a:hlinkClick r:id="rId3"/>
              </a:rPr>
              <a:t>https://www.afsc.af.mil/Units/SBO.aspx</a:t>
            </a:r>
            <a:r>
              <a:rPr kumimoji="0" lang="en-US" sz="2400" b="1" i="0" u="none" strike="noStrike" kern="1200" cap="none" spc="0" normalizeH="0" baseline="0" noProof="0" dirty="0">
                <a:ln>
                  <a:noFill/>
                </a:ln>
                <a:solidFill>
                  <a:prstClr val="black"/>
                </a:solidFill>
                <a:effectLst/>
                <a:uLnTx/>
                <a:uFillTx/>
                <a:latin typeface="Arial"/>
                <a:ea typeface="+mn-ea"/>
                <a:cs typeface="+mn-cs"/>
              </a:rPr>
              <a:t>)</a:t>
            </a:r>
          </a:p>
          <a:p>
            <a:pPr marL="688975" marR="0" lvl="1" indent="-282575" algn="l" defTabSz="914400" rtl="0" eaLnBrk="0" fontAlgn="base" latinLnBrk="0" hangingPunct="0">
              <a:lnSpc>
                <a:spcPct val="100000"/>
              </a:lnSpc>
              <a:spcBef>
                <a:spcPct val="25000"/>
              </a:spcBef>
              <a:spcAft>
                <a:spcPct val="0"/>
              </a:spcAft>
              <a:buClr>
                <a:srgbClr val="5B9BD5">
                  <a:lumMod val="75000"/>
                </a:srgbClr>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Tinker Air Force Base - Lead (Tinker), FA81**</a:t>
            </a:r>
          </a:p>
          <a:p>
            <a:pPr marL="688975" marR="0" lvl="1" indent="-282575" algn="l" defTabSz="914400" rtl="0" eaLnBrk="0" fontAlgn="base" latinLnBrk="0" hangingPunct="0">
              <a:lnSpc>
                <a:spcPct val="100000"/>
              </a:lnSpc>
              <a:spcBef>
                <a:spcPct val="25000"/>
              </a:spcBef>
              <a:spcAft>
                <a:spcPct val="0"/>
              </a:spcAft>
              <a:buClr>
                <a:srgbClr val="5B9BD5">
                  <a:lumMod val="75000"/>
                </a:srgbClr>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Warner Robins Air Force Base (Robins), FA85**</a:t>
            </a:r>
          </a:p>
          <a:p>
            <a:pPr marL="688975" marR="0" lvl="1" indent="-282575" algn="l" defTabSz="914400" rtl="0" eaLnBrk="0" fontAlgn="base" latinLnBrk="0" hangingPunct="0">
              <a:lnSpc>
                <a:spcPct val="100000"/>
              </a:lnSpc>
              <a:spcBef>
                <a:spcPct val="25000"/>
              </a:spcBef>
              <a:spcAft>
                <a:spcPct val="0"/>
              </a:spcAft>
              <a:buClr>
                <a:srgbClr val="5B9BD5">
                  <a:lumMod val="75000"/>
                </a:srgbClr>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Hill Air Force Base (HAFB), FA82**</a:t>
            </a:r>
          </a:p>
          <a:p>
            <a:pPr marL="688975" marR="0" lvl="1" indent="-282575" algn="l" defTabSz="914400" rtl="0" eaLnBrk="0" fontAlgn="base" latinLnBrk="0" hangingPunct="0">
              <a:lnSpc>
                <a:spcPct val="100000"/>
              </a:lnSpc>
              <a:spcBef>
                <a:spcPct val="25000"/>
              </a:spcBef>
              <a:spcAft>
                <a:spcPct val="0"/>
              </a:spcAft>
              <a:buClr>
                <a:srgbClr val="5B9BD5">
                  <a:lumMod val="75000"/>
                </a:srgbClr>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Review opportunities to obtain specific DoDAACs</a:t>
            </a:r>
          </a:p>
          <a:p>
            <a:pPr marL="488157" marR="0" lvl="0" indent="-34290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Other Search Engines to identify your competitors</a:t>
            </a:r>
          </a:p>
          <a:p>
            <a:pPr marL="688975" marR="0" lvl="1" indent="-282575" algn="l" defTabSz="914400" rtl="0" eaLnBrk="0" fontAlgn="base" latinLnBrk="0" hangingPunct="0">
              <a:lnSpc>
                <a:spcPct val="100000"/>
              </a:lnSpc>
              <a:spcBef>
                <a:spcPct val="25000"/>
              </a:spcBef>
              <a:spcAft>
                <a:spcPct val="0"/>
              </a:spcAft>
              <a:buClr>
                <a:srgbClr val="5B9BD5">
                  <a:lumMod val="75000"/>
                </a:srgbClr>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SAM.gov</a:t>
            </a:r>
          </a:p>
          <a:p>
            <a:pPr marL="688975" marR="0" lvl="1" indent="-282575" algn="l" defTabSz="914400" rtl="0" eaLnBrk="0" fontAlgn="base" latinLnBrk="0" hangingPunct="0">
              <a:lnSpc>
                <a:spcPct val="100000"/>
              </a:lnSpc>
              <a:spcBef>
                <a:spcPct val="25000"/>
              </a:spcBef>
              <a:spcAft>
                <a:spcPct val="0"/>
              </a:spcAft>
              <a:buClr>
                <a:srgbClr val="5B9BD5">
                  <a:lumMod val="75000"/>
                </a:srgbClr>
              </a:buClr>
              <a:buSzPct val="80000"/>
              <a:buFont typeface="Wingdings" pitchFamily="2" charset="2"/>
              <a:buChar char="n"/>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USASpending.Gov</a:t>
            </a: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82400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036890" y="62029"/>
            <a:ext cx="10674463" cy="1143000"/>
          </a:xfrm>
        </p:spPr>
        <p:txBody>
          <a:bodyPr/>
          <a:lstStyle/>
          <a:p>
            <a:r>
              <a:rPr lang="en-US" sz="3600" spc="-25" dirty="0"/>
              <a:t>DOD Spare Parts Breakout Program</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600" b="1" i="0" u="none" strike="noStrike" kern="0" cap="none" spc="0" normalizeH="0" baseline="0" noProof="0" dirty="0">
                <a:ln>
                  <a:noFill/>
                </a:ln>
                <a:solidFill>
                  <a:srgbClr val="000099"/>
                </a:solidFill>
                <a:effectLst/>
                <a:uLnTx/>
                <a:uFillTx/>
                <a:latin typeface="Arial"/>
                <a:ea typeface="+mn-ea"/>
                <a:cs typeface="+mn-cs"/>
              </a:rPr>
              <a:t> </a:t>
            </a:r>
            <a:r>
              <a:rPr kumimoji="0" lang="en-US" altLang="en-US" sz="2400" b="1" i="0" u="sng" strike="noStrike" kern="1200" cap="none" spc="0" normalizeH="0" baseline="0" noProof="0" dirty="0">
                <a:ln>
                  <a:noFill/>
                </a:ln>
                <a:solidFill>
                  <a:prstClr val="black"/>
                </a:solidFill>
                <a:effectLst/>
                <a:uLnTx/>
                <a:uFillTx/>
                <a:latin typeface="Arial"/>
                <a:ea typeface="+mn-ea"/>
                <a:cs typeface="+mn-cs"/>
              </a:rPr>
              <a:t>Acquisition Method Code (AMC)</a:t>
            </a:r>
            <a:r>
              <a:rPr kumimoji="0" lang="en-US" altLang="en-US" sz="2400" b="1" i="0" u="none" strike="noStrike" kern="1200" cap="none" spc="0" normalizeH="0" baseline="0" noProof="0" dirty="0">
                <a:ln>
                  <a:noFill/>
                </a:ln>
                <a:solidFill>
                  <a:prstClr val="black"/>
                </a:solidFill>
                <a:effectLst/>
                <a:uLnTx/>
                <a:uFillTx/>
                <a:latin typeface="Arial"/>
                <a:ea typeface="+mn-ea"/>
                <a:cs typeface="+mn-cs"/>
              </a:rPr>
              <a:t>:	Single digit </a:t>
            </a:r>
            <a:r>
              <a:rPr kumimoji="0" lang="en-US" altLang="en-US" sz="2400" b="1" i="0" u="none" strike="noStrike" kern="1200" cap="none" spc="0" normalizeH="0" baseline="0" noProof="0" dirty="0">
                <a:ln>
                  <a:noFill/>
                </a:ln>
                <a:solidFill>
                  <a:srgbClr val="3333CC"/>
                </a:solidFill>
                <a:effectLst/>
                <a:uLnTx/>
                <a:uFillTx/>
                <a:latin typeface="Arial"/>
                <a:ea typeface="+mn-ea"/>
                <a:cs typeface="+mn-cs"/>
              </a:rPr>
              <a:t>numeric </a:t>
            </a:r>
            <a:r>
              <a:rPr kumimoji="0" lang="en-US" altLang="en-US" sz="2400" b="1" i="0" u="none" strike="noStrike" kern="1200" cap="none" spc="0" normalizeH="0" baseline="0" noProof="0" dirty="0">
                <a:ln>
                  <a:noFill/>
                </a:ln>
                <a:solidFill>
                  <a:prstClr val="black"/>
                </a:solidFill>
                <a:effectLst/>
                <a:uLnTx/>
                <a:uFillTx/>
                <a:latin typeface="Arial"/>
                <a:ea typeface="+mn-ea"/>
                <a:cs typeface="+mn-cs"/>
              </a:rPr>
              <a:t>code to describe to the contracting officer/other government personnel the results of a technical review of a part and its suitability for breakout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0" fontAlgn="base" latinLnBrk="0" hangingPunct="0">
              <a:lnSpc>
                <a:spcPct val="100000"/>
              </a:lnSpc>
              <a:spcBef>
                <a:spcPts val="675"/>
              </a:spcBef>
              <a:spcAft>
                <a:spcPct val="0"/>
              </a:spcAft>
              <a:buClrTx/>
              <a:buSzTx/>
              <a:buFont typeface="Arial" panose="020B0604020202020204" pitchFamily="34" charset="0"/>
              <a:buChar char="•"/>
              <a:tabLst/>
              <a:defRPr/>
            </a:pPr>
            <a:r>
              <a:rPr kumimoji="0" lang="en-US" altLang="en-US" sz="2400" b="1" i="0" u="sng" strike="noStrike" kern="1200" cap="none" spc="0" normalizeH="0" baseline="0" noProof="0" dirty="0">
                <a:ln>
                  <a:noFill/>
                </a:ln>
                <a:solidFill>
                  <a:prstClr val="black"/>
                </a:solidFill>
                <a:effectLst/>
                <a:uLnTx/>
                <a:uFillTx/>
                <a:latin typeface="Arial"/>
                <a:ea typeface="+mn-ea"/>
                <a:cs typeface="+mn-cs"/>
              </a:rPr>
              <a:t>Acquisition Method Suffix Code (AMSC)</a:t>
            </a:r>
            <a:r>
              <a:rPr kumimoji="0" lang="en-US" altLang="en-US" sz="2400" b="1" i="0" u="none" strike="noStrike" kern="1200" cap="none" spc="0" normalizeH="0" baseline="0" noProof="0" dirty="0">
                <a:ln>
                  <a:noFill/>
                </a:ln>
                <a:solidFill>
                  <a:prstClr val="black"/>
                </a:solidFill>
                <a:effectLst/>
                <a:uLnTx/>
                <a:uFillTx/>
                <a:latin typeface="Arial"/>
                <a:ea typeface="+mn-ea"/>
                <a:cs typeface="+mn-cs"/>
              </a:rPr>
              <a:t>:	Single digit </a:t>
            </a:r>
            <a:r>
              <a:rPr kumimoji="0" lang="en-US" altLang="en-US" sz="2400" b="1" i="0" u="none" strike="noStrike" kern="1200" cap="none" spc="0" normalizeH="0" baseline="0" noProof="0" dirty="0">
                <a:ln>
                  <a:noFill/>
                </a:ln>
                <a:solidFill>
                  <a:srgbClr val="3333CC"/>
                </a:solidFill>
                <a:effectLst/>
                <a:uLnTx/>
                <a:uFillTx/>
                <a:latin typeface="Arial"/>
                <a:ea typeface="+mn-ea"/>
                <a:cs typeface="+mn-cs"/>
              </a:rPr>
              <a:t>alpha </a:t>
            </a:r>
            <a:r>
              <a:rPr kumimoji="0" lang="en-US" altLang="en-US" sz="2400" b="1" i="0" u="none" strike="noStrike" kern="1200" cap="none" spc="0" normalizeH="0" baseline="0" noProof="0" dirty="0">
                <a:ln>
                  <a:noFill/>
                </a:ln>
                <a:solidFill>
                  <a:prstClr val="black"/>
                </a:solidFill>
                <a:effectLst/>
                <a:uLnTx/>
                <a:uFillTx/>
                <a:latin typeface="Arial"/>
                <a:ea typeface="+mn-ea"/>
                <a:cs typeface="+mn-cs"/>
              </a:rPr>
              <a:t>code assigned by a DOD activity which provides the contracting officer/other government personnel with engineering, manufacturing, and technical information</a:t>
            </a:r>
            <a:endParaRPr kumimoji="0" lang="en-US" altLang="en-US" sz="2400" b="0" i="0" u="none" strike="noStrike" kern="1200" cap="none" spc="0" normalizeH="0" baseline="0" noProof="0" dirty="0">
              <a:ln>
                <a:noFill/>
              </a:ln>
              <a:solidFill>
                <a:prstClr val="black"/>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3134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676508" y="92056"/>
            <a:ext cx="11034846" cy="1143000"/>
          </a:xfrm>
        </p:spPr>
        <p:txBody>
          <a:bodyPr/>
          <a:lstStyle/>
          <a:p>
            <a:r>
              <a:rPr lang="en-US" sz="3600" b="1" i="1" spc="-25" dirty="0">
                <a:solidFill>
                  <a:srgbClr val="151C77"/>
                </a:solidFill>
                <a:latin typeface="+mj-lt"/>
                <a:ea typeface="+mj-ea"/>
                <a:cs typeface="+mj-cs"/>
              </a:rPr>
              <a:t>Breakout Codes</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7" name="Content Placeholder 5">
            <a:extLst>
              <a:ext uri="{FF2B5EF4-FFF2-40B4-BE49-F238E27FC236}">
                <a16:creationId xmlns:a16="http://schemas.microsoft.com/office/drawing/2014/main" id="{8BC17373-A0E7-F1CF-0ADE-CCADA0F60CDB}"/>
              </a:ext>
            </a:extLst>
          </p:cNvPr>
          <p:cNvGraphicFramePr>
            <a:graphicFrameLocks noGrp="1"/>
          </p:cNvGraphicFramePr>
          <p:nvPr>
            <p:ph idx="1"/>
          </p:nvPr>
        </p:nvGraphicFramePr>
        <p:xfrm>
          <a:off x="1295370" y="1343026"/>
          <a:ext cx="8397876" cy="4892634"/>
        </p:xfrm>
        <a:graphic>
          <a:graphicData uri="http://schemas.openxmlformats.org/drawingml/2006/table">
            <a:tbl>
              <a:tblPr firstRow="1" bandRow="1">
                <a:tableStyleId>{5C22544A-7EE6-4342-B048-85BDC9FD1C3A}</a:tableStyleId>
              </a:tblPr>
              <a:tblGrid>
                <a:gridCol w="1465414">
                  <a:extLst>
                    <a:ext uri="{9D8B030D-6E8A-4147-A177-3AD203B41FA5}">
                      <a16:colId xmlns:a16="http://schemas.microsoft.com/office/drawing/2014/main" val="1762205853"/>
                    </a:ext>
                  </a:extLst>
                </a:gridCol>
                <a:gridCol w="6932462">
                  <a:extLst>
                    <a:ext uri="{9D8B030D-6E8A-4147-A177-3AD203B41FA5}">
                      <a16:colId xmlns:a16="http://schemas.microsoft.com/office/drawing/2014/main" val="3393974743"/>
                    </a:ext>
                  </a:extLst>
                </a:gridCol>
              </a:tblGrid>
              <a:tr h="716478">
                <a:tc>
                  <a:txBody>
                    <a:bodyPr/>
                    <a:lstStyle/>
                    <a:p>
                      <a:pPr algn="ctr"/>
                      <a:r>
                        <a:rPr lang="en-US" sz="3200" dirty="0"/>
                        <a:t>AMC</a:t>
                      </a:r>
                    </a:p>
                  </a:txBody>
                  <a:tcPr/>
                </a:tc>
                <a:tc>
                  <a:txBody>
                    <a:bodyPr/>
                    <a:lstStyle/>
                    <a:p>
                      <a:pPr algn="ctr"/>
                      <a:r>
                        <a:rPr lang="en-US" sz="3200" dirty="0"/>
                        <a:t>Description</a:t>
                      </a:r>
                    </a:p>
                  </a:txBody>
                  <a:tcPr/>
                </a:tc>
                <a:extLst>
                  <a:ext uri="{0D108BD9-81ED-4DB2-BD59-A6C34878D82A}">
                    <a16:rowId xmlns:a16="http://schemas.microsoft.com/office/drawing/2014/main" val="3123496519"/>
                  </a:ext>
                </a:extLst>
              </a:tr>
              <a:tr h="716478">
                <a:tc>
                  <a:txBody>
                    <a:bodyPr/>
                    <a:lstStyle/>
                    <a:p>
                      <a:pPr algn="ctr"/>
                      <a:r>
                        <a:rPr lang="en-US" sz="2400" dirty="0"/>
                        <a:t>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000" dirty="0">
                          <a:solidFill>
                            <a:srgbClr val="2F2FFF"/>
                          </a:solidFill>
                        </a:rPr>
                        <a:t>Suitable for competitive acquisition for the second or subsequent time</a:t>
                      </a:r>
                      <a:endParaRPr lang="en-US" altLang="en-US" sz="2000" b="0" dirty="0"/>
                    </a:p>
                    <a:p>
                      <a:endParaRPr lang="en-US" dirty="0"/>
                    </a:p>
                  </a:txBody>
                  <a:tcPr/>
                </a:tc>
                <a:extLst>
                  <a:ext uri="{0D108BD9-81ED-4DB2-BD59-A6C34878D82A}">
                    <a16:rowId xmlns:a16="http://schemas.microsoft.com/office/drawing/2014/main" val="1829734243"/>
                  </a:ext>
                </a:extLst>
              </a:tr>
              <a:tr h="716478">
                <a:tc>
                  <a:txBody>
                    <a:bodyPr/>
                    <a:lstStyle/>
                    <a:p>
                      <a:pPr algn="ctr"/>
                      <a:r>
                        <a:rPr lang="en-US" sz="2400" dirty="0"/>
                        <a:t>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spc="-15" dirty="0">
                          <a:solidFill>
                            <a:srgbClr val="2F2FFF"/>
                          </a:solidFill>
                          <a:latin typeface="+mn-lt"/>
                          <a:cs typeface="Arial"/>
                        </a:rPr>
                        <a:t>S</a:t>
                      </a:r>
                      <a:r>
                        <a:rPr lang="en-US" sz="2000" b="0" spc="-20" dirty="0">
                          <a:solidFill>
                            <a:srgbClr val="2F2FFF"/>
                          </a:solidFill>
                          <a:latin typeface="+mn-lt"/>
                          <a:cs typeface="Arial"/>
                        </a:rPr>
                        <a:t>u</a:t>
                      </a:r>
                      <a:r>
                        <a:rPr lang="en-US" sz="2000" b="0" spc="-10" dirty="0">
                          <a:solidFill>
                            <a:srgbClr val="2F2FFF"/>
                          </a:solidFill>
                          <a:latin typeface="+mn-lt"/>
                          <a:cs typeface="Arial"/>
                        </a:rPr>
                        <a:t>it</a:t>
                      </a:r>
                      <a:r>
                        <a:rPr lang="en-US" sz="2000" b="0" spc="-20" dirty="0">
                          <a:solidFill>
                            <a:srgbClr val="2F2FFF"/>
                          </a:solidFill>
                          <a:latin typeface="+mn-lt"/>
                          <a:cs typeface="Arial"/>
                        </a:rPr>
                        <a:t>ab</a:t>
                      </a:r>
                      <a:r>
                        <a:rPr lang="en-US" sz="2000" b="0" spc="-10" dirty="0">
                          <a:solidFill>
                            <a:srgbClr val="2F2FFF"/>
                          </a:solidFill>
                          <a:latin typeface="+mn-lt"/>
                          <a:cs typeface="Arial"/>
                        </a:rPr>
                        <a:t>le</a:t>
                      </a:r>
                      <a:r>
                        <a:rPr lang="en-US" sz="2000" b="0" spc="-15" dirty="0">
                          <a:solidFill>
                            <a:srgbClr val="2F2FFF"/>
                          </a:solidFill>
                          <a:latin typeface="+mn-lt"/>
                          <a:cs typeface="Arial"/>
                        </a:rPr>
                        <a:t> </a:t>
                      </a:r>
                      <a:r>
                        <a:rPr lang="en-US" sz="2000" b="0" spc="-10" dirty="0">
                          <a:solidFill>
                            <a:srgbClr val="2F2FFF"/>
                          </a:solidFill>
                          <a:latin typeface="+mn-lt"/>
                          <a:cs typeface="Arial"/>
                        </a:rPr>
                        <a:t>f</a:t>
                      </a:r>
                      <a:r>
                        <a:rPr lang="en-US" sz="2000" b="0" spc="-20" dirty="0">
                          <a:solidFill>
                            <a:srgbClr val="2F2FFF"/>
                          </a:solidFill>
                          <a:latin typeface="+mn-lt"/>
                          <a:cs typeface="Arial"/>
                        </a:rPr>
                        <a:t>o</a:t>
                      </a:r>
                      <a:r>
                        <a:rPr lang="en-US" sz="2000" b="0" spc="-10" dirty="0">
                          <a:solidFill>
                            <a:srgbClr val="2F2FFF"/>
                          </a:solidFill>
                          <a:latin typeface="+mn-lt"/>
                          <a:cs typeface="Arial"/>
                        </a:rPr>
                        <a:t>r </a:t>
                      </a:r>
                      <a:r>
                        <a:rPr lang="en-US" sz="2000" b="0" spc="-20" dirty="0">
                          <a:solidFill>
                            <a:srgbClr val="2F2FFF"/>
                          </a:solidFill>
                          <a:latin typeface="+mn-lt"/>
                          <a:cs typeface="Arial"/>
                        </a:rPr>
                        <a:t>compe</a:t>
                      </a:r>
                      <a:r>
                        <a:rPr lang="en-US" sz="2000" b="0" spc="-10" dirty="0">
                          <a:solidFill>
                            <a:srgbClr val="2F2FFF"/>
                          </a:solidFill>
                          <a:latin typeface="+mn-lt"/>
                          <a:cs typeface="Arial"/>
                        </a:rPr>
                        <a:t>titi</a:t>
                      </a:r>
                      <a:r>
                        <a:rPr lang="en-US" sz="2000" b="0" spc="-20" dirty="0">
                          <a:solidFill>
                            <a:srgbClr val="2F2FFF"/>
                          </a:solidFill>
                          <a:latin typeface="+mn-lt"/>
                          <a:cs typeface="Arial"/>
                        </a:rPr>
                        <a:t>v</a:t>
                      </a:r>
                      <a:r>
                        <a:rPr lang="en-US" sz="2000" b="0" spc="-15" dirty="0">
                          <a:solidFill>
                            <a:srgbClr val="2F2FFF"/>
                          </a:solidFill>
                          <a:latin typeface="+mn-lt"/>
                          <a:cs typeface="Arial"/>
                        </a:rPr>
                        <a:t>e</a:t>
                      </a:r>
                      <a:r>
                        <a:rPr lang="en-US" sz="2000" b="0" spc="-5" dirty="0">
                          <a:solidFill>
                            <a:srgbClr val="2F2FFF"/>
                          </a:solidFill>
                          <a:latin typeface="+mn-lt"/>
                          <a:cs typeface="Arial"/>
                        </a:rPr>
                        <a:t> </a:t>
                      </a:r>
                      <a:r>
                        <a:rPr lang="en-US" sz="2000" b="0" spc="-20" dirty="0">
                          <a:solidFill>
                            <a:srgbClr val="2F2FFF"/>
                          </a:solidFill>
                          <a:latin typeface="+mn-lt"/>
                          <a:cs typeface="Arial"/>
                        </a:rPr>
                        <a:t>acqu</a:t>
                      </a:r>
                      <a:r>
                        <a:rPr lang="en-US" sz="2000" b="0" spc="-10" dirty="0">
                          <a:solidFill>
                            <a:srgbClr val="2F2FFF"/>
                          </a:solidFill>
                          <a:latin typeface="+mn-lt"/>
                          <a:cs typeface="Arial"/>
                        </a:rPr>
                        <a:t>i</a:t>
                      </a:r>
                      <a:r>
                        <a:rPr lang="en-US" sz="2000" b="0" spc="-20" dirty="0">
                          <a:solidFill>
                            <a:srgbClr val="2F2FFF"/>
                          </a:solidFill>
                          <a:latin typeface="+mn-lt"/>
                          <a:cs typeface="Arial"/>
                        </a:rPr>
                        <a:t>s</a:t>
                      </a:r>
                      <a:r>
                        <a:rPr lang="en-US" sz="2000" b="0" spc="-10" dirty="0">
                          <a:solidFill>
                            <a:srgbClr val="2F2FFF"/>
                          </a:solidFill>
                          <a:latin typeface="+mn-lt"/>
                          <a:cs typeface="Arial"/>
                        </a:rPr>
                        <a:t>iti</a:t>
                      </a:r>
                      <a:r>
                        <a:rPr lang="en-US" sz="2000" b="0" spc="-20" dirty="0">
                          <a:solidFill>
                            <a:srgbClr val="2F2FFF"/>
                          </a:solidFill>
                          <a:latin typeface="+mn-lt"/>
                          <a:cs typeface="Arial"/>
                        </a:rPr>
                        <a:t>o</a:t>
                      </a:r>
                      <a:r>
                        <a:rPr lang="en-US" sz="2000" b="0" spc="-15" dirty="0">
                          <a:solidFill>
                            <a:srgbClr val="2F2FFF"/>
                          </a:solidFill>
                          <a:latin typeface="+mn-lt"/>
                          <a:cs typeface="Arial"/>
                        </a:rPr>
                        <a:t>n</a:t>
                      </a:r>
                      <a:r>
                        <a:rPr lang="en-US" sz="2000" b="0" dirty="0">
                          <a:solidFill>
                            <a:srgbClr val="2F2FFF"/>
                          </a:solidFill>
                          <a:latin typeface="+mn-lt"/>
                          <a:cs typeface="Arial"/>
                        </a:rPr>
                        <a:t> </a:t>
                      </a:r>
                      <a:r>
                        <a:rPr lang="en-US" sz="2000" b="0" spc="-10" dirty="0">
                          <a:solidFill>
                            <a:srgbClr val="2F2FFF"/>
                          </a:solidFill>
                          <a:latin typeface="+mn-lt"/>
                          <a:cs typeface="Arial"/>
                        </a:rPr>
                        <a:t>f</a:t>
                      </a:r>
                      <a:r>
                        <a:rPr lang="en-US" sz="2000" b="0" spc="-20" dirty="0">
                          <a:solidFill>
                            <a:srgbClr val="2F2FFF"/>
                          </a:solidFill>
                          <a:latin typeface="+mn-lt"/>
                          <a:cs typeface="Arial"/>
                        </a:rPr>
                        <a:t>o</a:t>
                      </a:r>
                      <a:r>
                        <a:rPr lang="en-US" sz="2000" b="0" spc="-10" dirty="0">
                          <a:solidFill>
                            <a:srgbClr val="2F2FFF"/>
                          </a:solidFill>
                          <a:latin typeface="+mn-lt"/>
                          <a:cs typeface="Arial"/>
                        </a:rPr>
                        <a:t>r t</a:t>
                      </a:r>
                      <a:r>
                        <a:rPr lang="en-US" sz="2000" b="0" spc="-20" dirty="0">
                          <a:solidFill>
                            <a:srgbClr val="2F2FFF"/>
                          </a:solidFill>
                          <a:latin typeface="+mn-lt"/>
                          <a:cs typeface="Arial"/>
                        </a:rPr>
                        <a:t>h</a:t>
                      </a:r>
                      <a:r>
                        <a:rPr lang="en-US" sz="2000" b="0" spc="-15" dirty="0">
                          <a:solidFill>
                            <a:srgbClr val="2F2FFF"/>
                          </a:solidFill>
                          <a:latin typeface="+mn-lt"/>
                          <a:cs typeface="Arial"/>
                        </a:rPr>
                        <a:t>e</a:t>
                      </a:r>
                      <a:r>
                        <a:rPr lang="en-US" sz="2000" b="0" dirty="0">
                          <a:solidFill>
                            <a:srgbClr val="2F2FFF"/>
                          </a:solidFill>
                          <a:latin typeface="+mn-lt"/>
                          <a:cs typeface="Arial"/>
                        </a:rPr>
                        <a:t> </a:t>
                      </a:r>
                      <a:r>
                        <a:rPr lang="en-US" sz="2000" b="0" spc="-10" dirty="0">
                          <a:solidFill>
                            <a:srgbClr val="2F2FFF"/>
                          </a:solidFill>
                          <a:latin typeface="+mn-lt"/>
                          <a:cs typeface="Arial"/>
                        </a:rPr>
                        <a:t>fir</a:t>
                      </a:r>
                      <a:r>
                        <a:rPr lang="en-US" sz="2000" b="0" spc="-20" dirty="0">
                          <a:solidFill>
                            <a:srgbClr val="2F2FFF"/>
                          </a:solidFill>
                          <a:latin typeface="+mn-lt"/>
                          <a:cs typeface="Arial"/>
                        </a:rPr>
                        <a:t>s</a:t>
                      </a:r>
                      <a:r>
                        <a:rPr lang="en-US" sz="2000" b="0" spc="-10" dirty="0">
                          <a:solidFill>
                            <a:srgbClr val="2F2FFF"/>
                          </a:solidFill>
                          <a:latin typeface="+mn-lt"/>
                          <a:cs typeface="Arial"/>
                        </a:rPr>
                        <a:t>t</a:t>
                      </a:r>
                      <a:r>
                        <a:rPr lang="en-US" sz="2000" b="0" spc="-25" dirty="0">
                          <a:solidFill>
                            <a:srgbClr val="2F2FFF"/>
                          </a:solidFill>
                          <a:latin typeface="+mn-lt"/>
                          <a:cs typeface="Arial"/>
                        </a:rPr>
                        <a:t> </a:t>
                      </a:r>
                      <a:r>
                        <a:rPr lang="en-US" sz="2000" b="0" spc="-10" dirty="0">
                          <a:solidFill>
                            <a:srgbClr val="2F2FFF"/>
                          </a:solidFill>
                          <a:latin typeface="+mn-lt"/>
                          <a:cs typeface="Arial"/>
                        </a:rPr>
                        <a:t>ti</a:t>
                      </a:r>
                      <a:r>
                        <a:rPr lang="en-US" sz="2000" b="0" spc="-25" dirty="0">
                          <a:solidFill>
                            <a:srgbClr val="2F2FFF"/>
                          </a:solidFill>
                          <a:latin typeface="+mn-lt"/>
                          <a:cs typeface="Arial"/>
                        </a:rPr>
                        <a:t>m</a:t>
                      </a:r>
                      <a:r>
                        <a:rPr lang="en-US" sz="2000" b="0" spc="-15" dirty="0">
                          <a:solidFill>
                            <a:srgbClr val="2F2FFF"/>
                          </a:solidFill>
                          <a:latin typeface="+mn-lt"/>
                          <a:cs typeface="Arial"/>
                        </a:rPr>
                        <a:t>e</a:t>
                      </a:r>
                      <a:endParaRPr lang="en-US" sz="2000" b="0" dirty="0">
                        <a:latin typeface="+mn-lt"/>
                        <a:cs typeface="Arial"/>
                      </a:endParaRPr>
                    </a:p>
                    <a:p>
                      <a:endParaRPr lang="en-US" sz="1200" dirty="0"/>
                    </a:p>
                  </a:txBody>
                  <a:tcPr/>
                </a:tc>
                <a:extLst>
                  <a:ext uri="{0D108BD9-81ED-4DB2-BD59-A6C34878D82A}">
                    <a16:rowId xmlns:a16="http://schemas.microsoft.com/office/drawing/2014/main" val="124543314"/>
                  </a:ext>
                </a:extLst>
              </a:tr>
              <a:tr h="716478">
                <a:tc>
                  <a:txBody>
                    <a:bodyPr/>
                    <a:lstStyle/>
                    <a:p>
                      <a:pPr algn="ctr"/>
                      <a:r>
                        <a:rPr lang="en-US" sz="2400" dirty="0"/>
                        <a:t>3</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000" dirty="0"/>
                        <a:t>Acquire for the second or subsequent time from the actual manufacturer</a:t>
                      </a:r>
                      <a:endParaRPr lang="en-US" altLang="en-US" sz="2000" b="0" dirty="0"/>
                    </a:p>
                    <a:p>
                      <a:endParaRPr lang="en-US" sz="1200" dirty="0"/>
                    </a:p>
                  </a:txBody>
                  <a:tcPr/>
                </a:tc>
                <a:extLst>
                  <a:ext uri="{0D108BD9-81ED-4DB2-BD59-A6C34878D82A}">
                    <a16:rowId xmlns:a16="http://schemas.microsoft.com/office/drawing/2014/main" val="1169231171"/>
                  </a:ext>
                </a:extLst>
              </a:tr>
              <a:tr h="716478">
                <a:tc>
                  <a:txBody>
                    <a:bodyPr/>
                    <a:lstStyle/>
                    <a:p>
                      <a:pPr algn="ctr"/>
                      <a:r>
                        <a:rPr lang="en-US" sz="2400" dirty="0"/>
                        <a:t>4</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spc="-20" dirty="0">
                          <a:latin typeface="+mn-lt"/>
                          <a:cs typeface="Arial"/>
                        </a:rPr>
                        <a:t>A</a:t>
                      </a:r>
                      <a:r>
                        <a:rPr lang="en-US" sz="2000" b="0" spc="-15" dirty="0">
                          <a:latin typeface="+mn-lt"/>
                          <a:cs typeface="Arial"/>
                        </a:rPr>
                        <a:t>c</a:t>
                      </a:r>
                      <a:r>
                        <a:rPr lang="en-US" sz="2000" b="0" spc="-20" dirty="0">
                          <a:latin typeface="+mn-lt"/>
                          <a:cs typeface="Arial"/>
                        </a:rPr>
                        <a:t>qu</a:t>
                      </a:r>
                      <a:r>
                        <a:rPr lang="en-US" sz="2000" b="0" spc="-10" dirty="0">
                          <a:latin typeface="+mn-lt"/>
                          <a:cs typeface="Arial"/>
                        </a:rPr>
                        <a:t>ire</a:t>
                      </a:r>
                      <a:r>
                        <a:rPr lang="en-US" sz="2000" b="0" dirty="0">
                          <a:latin typeface="+mn-lt"/>
                          <a:cs typeface="Arial"/>
                        </a:rPr>
                        <a:t> </a:t>
                      </a:r>
                      <a:r>
                        <a:rPr lang="en-US" sz="2000" b="0" spc="-10" dirty="0">
                          <a:latin typeface="+mn-lt"/>
                          <a:cs typeface="Arial"/>
                        </a:rPr>
                        <a:t>f</a:t>
                      </a:r>
                      <a:r>
                        <a:rPr lang="en-US" sz="2000" b="0" spc="-20" dirty="0">
                          <a:latin typeface="+mn-lt"/>
                          <a:cs typeface="Arial"/>
                        </a:rPr>
                        <a:t>o</a:t>
                      </a:r>
                      <a:r>
                        <a:rPr lang="en-US" sz="2000" b="0" spc="-10" dirty="0">
                          <a:latin typeface="+mn-lt"/>
                          <a:cs typeface="Arial"/>
                        </a:rPr>
                        <a:t>r t</a:t>
                      </a:r>
                      <a:r>
                        <a:rPr lang="en-US" sz="2000" b="0" spc="-20" dirty="0">
                          <a:latin typeface="+mn-lt"/>
                          <a:cs typeface="Arial"/>
                        </a:rPr>
                        <a:t>h</a:t>
                      </a:r>
                      <a:r>
                        <a:rPr lang="en-US" sz="2000" b="0" spc="-15" dirty="0">
                          <a:latin typeface="+mn-lt"/>
                          <a:cs typeface="Arial"/>
                        </a:rPr>
                        <a:t>e</a:t>
                      </a:r>
                      <a:r>
                        <a:rPr lang="en-US" sz="2000" b="0" dirty="0">
                          <a:latin typeface="+mn-lt"/>
                          <a:cs typeface="Arial"/>
                        </a:rPr>
                        <a:t> </a:t>
                      </a:r>
                      <a:r>
                        <a:rPr lang="en-US" sz="2000" b="0" spc="-10" dirty="0">
                          <a:latin typeface="+mn-lt"/>
                          <a:cs typeface="Arial"/>
                        </a:rPr>
                        <a:t>fir</a:t>
                      </a:r>
                      <a:r>
                        <a:rPr lang="en-US" sz="2000" b="0" spc="-20" dirty="0">
                          <a:latin typeface="+mn-lt"/>
                          <a:cs typeface="Arial"/>
                        </a:rPr>
                        <a:t>s</a:t>
                      </a:r>
                      <a:r>
                        <a:rPr lang="en-US" sz="2000" b="0" spc="-10" dirty="0">
                          <a:latin typeface="+mn-lt"/>
                          <a:cs typeface="Arial"/>
                        </a:rPr>
                        <a:t>t</a:t>
                      </a:r>
                      <a:r>
                        <a:rPr lang="en-US" sz="2000" b="0" spc="-25" dirty="0">
                          <a:latin typeface="+mn-lt"/>
                          <a:cs typeface="Arial"/>
                        </a:rPr>
                        <a:t> </a:t>
                      </a:r>
                      <a:r>
                        <a:rPr lang="en-US" sz="2000" b="0" spc="-10" dirty="0">
                          <a:latin typeface="+mn-lt"/>
                          <a:cs typeface="Arial"/>
                        </a:rPr>
                        <a:t>ti</a:t>
                      </a:r>
                      <a:r>
                        <a:rPr lang="en-US" sz="2000" b="0" spc="-25" dirty="0">
                          <a:latin typeface="+mn-lt"/>
                          <a:cs typeface="Arial"/>
                        </a:rPr>
                        <a:t>m</a:t>
                      </a:r>
                      <a:r>
                        <a:rPr lang="en-US" sz="2000" b="0" spc="-15" dirty="0">
                          <a:latin typeface="+mn-lt"/>
                          <a:cs typeface="Arial"/>
                        </a:rPr>
                        <a:t>e</a:t>
                      </a:r>
                      <a:r>
                        <a:rPr lang="en-US" sz="2000" b="0" spc="-20" dirty="0">
                          <a:latin typeface="+mn-lt"/>
                          <a:cs typeface="Arial"/>
                        </a:rPr>
                        <a:t> </a:t>
                      </a:r>
                      <a:r>
                        <a:rPr lang="en-US" sz="2000" b="0" spc="-10" dirty="0">
                          <a:latin typeface="+mn-lt"/>
                          <a:cs typeface="Arial"/>
                        </a:rPr>
                        <a:t>fr</a:t>
                      </a:r>
                      <a:r>
                        <a:rPr lang="en-US" sz="2000" b="0" spc="-20" dirty="0">
                          <a:latin typeface="+mn-lt"/>
                          <a:cs typeface="Arial"/>
                        </a:rPr>
                        <a:t>om</a:t>
                      </a:r>
                      <a:r>
                        <a:rPr lang="en-US" sz="2000" b="0" spc="-15" dirty="0">
                          <a:latin typeface="+mn-lt"/>
                          <a:cs typeface="Arial"/>
                        </a:rPr>
                        <a:t> </a:t>
                      </a:r>
                      <a:r>
                        <a:rPr lang="en-US" sz="2000" b="0" spc="-10" dirty="0">
                          <a:latin typeface="+mn-lt"/>
                          <a:cs typeface="Arial"/>
                        </a:rPr>
                        <a:t>t</a:t>
                      </a:r>
                      <a:r>
                        <a:rPr lang="en-US" sz="2000" b="0" spc="-20" dirty="0">
                          <a:latin typeface="+mn-lt"/>
                          <a:cs typeface="Arial"/>
                        </a:rPr>
                        <a:t>h</a:t>
                      </a:r>
                      <a:r>
                        <a:rPr lang="en-US" sz="2000" b="0" spc="-15" dirty="0">
                          <a:latin typeface="+mn-lt"/>
                          <a:cs typeface="Arial"/>
                        </a:rPr>
                        <a:t>e</a:t>
                      </a:r>
                      <a:r>
                        <a:rPr lang="en-US" sz="2000" b="0" spc="-5" dirty="0">
                          <a:latin typeface="+mn-lt"/>
                          <a:cs typeface="Arial"/>
                        </a:rPr>
                        <a:t> </a:t>
                      </a:r>
                      <a:r>
                        <a:rPr lang="en-US" sz="2000" b="0" spc="-20" dirty="0">
                          <a:latin typeface="+mn-lt"/>
                          <a:cs typeface="Arial"/>
                        </a:rPr>
                        <a:t>ac</a:t>
                      </a:r>
                      <a:r>
                        <a:rPr lang="en-US" sz="2000" b="0" spc="-10" dirty="0">
                          <a:latin typeface="+mn-lt"/>
                          <a:cs typeface="Arial"/>
                        </a:rPr>
                        <a:t>t</a:t>
                      </a:r>
                      <a:r>
                        <a:rPr lang="en-US" sz="2000" b="0" spc="-20" dirty="0">
                          <a:latin typeface="+mn-lt"/>
                          <a:cs typeface="Arial"/>
                        </a:rPr>
                        <a:t>ua</a:t>
                      </a:r>
                      <a:r>
                        <a:rPr lang="en-US" sz="2000" b="0" spc="-10" dirty="0">
                          <a:latin typeface="+mn-lt"/>
                          <a:cs typeface="Arial"/>
                        </a:rPr>
                        <a:t>l</a:t>
                      </a:r>
                      <a:r>
                        <a:rPr lang="en-US" sz="2000" b="0" dirty="0">
                          <a:latin typeface="+mn-lt"/>
                          <a:cs typeface="Arial"/>
                        </a:rPr>
                        <a:t> </a:t>
                      </a:r>
                      <a:r>
                        <a:rPr lang="en-US" sz="2000" b="0" spc="-20" dirty="0">
                          <a:latin typeface="+mn-lt"/>
                          <a:cs typeface="Arial"/>
                        </a:rPr>
                        <a:t>manu</a:t>
                      </a:r>
                      <a:r>
                        <a:rPr lang="en-US" sz="2000" b="0" spc="-10" dirty="0">
                          <a:latin typeface="+mn-lt"/>
                          <a:cs typeface="Arial"/>
                        </a:rPr>
                        <a:t>f</a:t>
                      </a:r>
                      <a:r>
                        <a:rPr lang="en-US" sz="2000" b="0" spc="-20" dirty="0">
                          <a:latin typeface="+mn-lt"/>
                          <a:cs typeface="Arial"/>
                        </a:rPr>
                        <a:t>ac</a:t>
                      </a:r>
                      <a:r>
                        <a:rPr lang="en-US" sz="2000" b="0" spc="-10" dirty="0">
                          <a:latin typeface="+mn-lt"/>
                          <a:cs typeface="Arial"/>
                        </a:rPr>
                        <a:t>t</a:t>
                      </a:r>
                      <a:r>
                        <a:rPr lang="en-US" sz="2000" b="0" spc="-20" dirty="0">
                          <a:latin typeface="+mn-lt"/>
                          <a:cs typeface="Arial"/>
                        </a:rPr>
                        <a:t>u</a:t>
                      </a:r>
                      <a:r>
                        <a:rPr lang="en-US" sz="2000" b="0" spc="-10" dirty="0">
                          <a:latin typeface="+mn-lt"/>
                          <a:cs typeface="Arial"/>
                        </a:rPr>
                        <a:t>r</a:t>
                      </a:r>
                      <a:r>
                        <a:rPr lang="en-US" sz="2000" b="0" spc="-15" dirty="0">
                          <a:latin typeface="+mn-lt"/>
                          <a:cs typeface="Arial"/>
                        </a:rPr>
                        <a:t>er</a:t>
                      </a:r>
                      <a:endParaRPr lang="en-US" sz="2000" b="0" dirty="0">
                        <a:latin typeface="+mn-lt"/>
                        <a:cs typeface="Arial"/>
                      </a:endParaRPr>
                    </a:p>
                    <a:p>
                      <a:endParaRPr lang="en-US" sz="1800" b="0" dirty="0"/>
                    </a:p>
                  </a:txBody>
                  <a:tcPr/>
                </a:tc>
                <a:extLst>
                  <a:ext uri="{0D108BD9-81ED-4DB2-BD59-A6C34878D82A}">
                    <a16:rowId xmlns:a16="http://schemas.microsoft.com/office/drawing/2014/main" val="2630801085"/>
                  </a:ext>
                </a:extLst>
              </a:tr>
              <a:tr h="716478">
                <a:tc>
                  <a:txBody>
                    <a:bodyPr/>
                    <a:lstStyle/>
                    <a:p>
                      <a:pPr algn="ctr"/>
                      <a:r>
                        <a:rPr lang="en-US" sz="2400" dirty="0"/>
                        <a:t>5</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000" dirty="0"/>
                        <a:t>Acquire from the sole source contractor which is not the actual manufacturer</a:t>
                      </a:r>
                      <a:endParaRPr lang="en-US" altLang="en-US" sz="2000" b="0" dirty="0"/>
                    </a:p>
                    <a:p>
                      <a:endParaRPr lang="en-US" sz="1200" dirty="0"/>
                    </a:p>
                  </a:txBody>
                  <a:tcPr/>
                </a:tc>
                <a:extLst>
                  <a:ext uri="{0D108BD9-81ED-4DB2-BD59-A6C34878D82A}">
                    <a16:rowId xmlns:a16="http://schemas.microsoft.com/office/drawing/2014/main" val="663093778"/>
                  </a:ext>
                </a:extLst>
              </a:tr>
            </a:tbl>
          </a:graphicData>
        </a:graphic>
      </p:graphicFrame>
    </p:spTree>
    <p:extLst>
      <p:ext uri="{BB962C8B-B14F-4D97-AF65-F5344CB8AC3E}">
        <p14:creationId xmlns:p14="http://schemas.microsoft.com/office/powerpoint/2010/main" val="2339866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32848" y="34848"/>
            <a:ext cx="11134217" cy="1143000"/>
          </a:xfrm>
        </p:spPr>
        <p:txBody>
          <a:bodyPr/>
          <a:lstStyle/>
          <a:p>
            <a:r>
              <a:rPr lang="en-US" sz="3600" dirty="0"/>
              <a:t>Breakout Codes (cont.)</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437385D6-3597-AA5B-EF6F-F2491B94A979}"/>
              </a:ext>
            </a:extLst>
          </p:cNvPr>
          <p:cNvSpPr>
            <a:spLocks noGrp="1"/>
          </p:cNvSpPr>
          <p:nvPr>
            <p:ph idx="1"/>
          </p:nvPr>
        </p:nvSpPr>
        <p:spPr/>
        <p:txBody>
          <a:bodyPr/>
          <a:lstStyle/>
          <a:p>
            <a:endParaRPr lang="en-US" dirty="0"/>
          </a:p>
        </p:txBody>
      </p:sp>
      <p:graphicFrame>
        <p:nvGraphicFramePr>
          <p:cNvPr id="9" name="Content Placeholder 4">
            <a:extLst>
              <a:ext uri="{FF2B5EF4-FFF2-40B4-BE49-F238E27FC236}">
                <a16:creationId xmlns:a16="http://schemas.microsoft.com/office/drawing/2014/main" id="{96FF35BA-3825-892D-0D0F-89411F2C7029}"/>
              </a:ext>
            </a:extLst>
          </p:cNvPr>
          <p:cNvGraphicFramePr>
            <a:graphicFrameLocks/>
          </p:cNvGraphicFramePr>
          <p:nvPr/>
        </p:nvGraphicFramePr>
        <p:xfrm>
          <a:off x="398597" y="1298005"/>
          <a:ext cx="5835192" cy="4524566"/>
        </p:xfrm>
        <a:graphic>
          <a:graphicData uri="http://schemas.openxmlformats.org/drawingml/2006/table">
            <a:tbl>
              <a:tblPr firstRow="1" bandRow="1">
                <a:tableStyleId>{5C22544A-7EE6-4342-B048-85BDC9FD1C3A}</a:tableStyleId>
              </a:tblPr>
              <a:tblGrid>
                <a:gridCol w="869855">
                  <a:extLst>
                    <a:ext uri="{9D8B030D-6E8A-4147-A177-3AD203B41FA5}">
                      <a16:colId xmlns:a16="http://schemas.microsoft.com/office/drawing/2014/main" val="3331570668"/>
                    </a:ext>
                  </a:extLst>
                </a:gridCol>
                <a:gridCol w="4965337">
                  <a:extLst>
                    <a:ext uri="{9D8B030D-6E8A-4147-A177-3AD203B41FA5}">
                      <a16:colId xmlns:a16="http://schemas.microsoft.com/office/drawing/2014/main" val="1265528556"/>
                    </a:ext>
                  </a:extLst>
                </a:gridCol>
              </a:tblGrid>
              <a:tr h="421589">
                <a:tc>
                  <a:txBody>
                    <a:bodyPr/>
                    <a:lstStyle/>
                    <a:p>
                      <a:pPr algn="ctr"/>
                      <a:r>
                        <a:rPr lang="en-US" sz="1400" dirty="0"/>
                        <a:t>AMSC</a:t>
                      </a:r>
                    </a:p>
                  </a:txBody>
                  <a:tcPr/>
                </a:tc>
                <a:tc>
                  <a:txBody>
                    <a:bodyPr/>
                    <a:lstStyle/>
                    <a:p>
                      <a:pPr algn="ctr"/>
                      <a:r>
                        <a:rPr lang="en-US" sz="1400" dirty="0"/>
                        <a:t>Description</a:t>
                      </a:r>
                    </a:p>
                  </a:txBody>
                  <a:tcPr/>
                </a:tc>
                <a:extLst>
                  <a:ext uri="{0D108BD9-81ED-4DB2-BD59-A6C34878D82A}">
                    <a16:rowId xmlns:a16="http://schemas.microsoft.com/office/drawing/2014/main" val="3545774603"/>
                  </a:ext>
                </a:extLst>
              </a:tr>
              <a:tr h="328284">
                <a:tc>
                  <a:txBody>
                    <a:bodyPr/>
                    <a:lstStyle/>
                    <a:p>
                      <a:pPr algn="ctr"/>
                      <a:r>
                        <a:rPr lang="en-US" sz="1400" b="1" dirty="0"/>
                        <a:t>A</a:t>
                      </a:r>
                    </a:p>
                  </a:txBody>
                  <a:tcPr/>
                </a:tc>
                <a:tc>
                  <a:txBody>
                    <a:bodyPr/>
                    <a:lstStyle/>
                    <a:p>
                      <a:r>
                        <a:rPr lang="en-US" altLang="en-US" sz="1200" b="0" i="0" dirty="0">
                          <a:solidFill>
                            <a:srgbClr val="000000"/>
                          </a:solidFill>
                          <a:cs typeface="Arial" panose="020B0604020202020204" pitchFamily="34" charset="0"/>
                        </a:rPr>
                        <a:t>The Government’s right to use the data is questionable </a:t>
                      </a:r>
                      <a:endParaRPr lang="en-US" sz="1200" b="0" dirty="0"/>
                    </a:p>
                  </a:txBody>
                  <a:tcPr/>
                </a:tc>
                <a:extLst>
                  <a:ext uri="{0D108BD9-81ED-4DB2-BD59-A6C34878D82A}">
                    <a16:rowId xmlns:a16="http://schemas.microsoft.com/office/drawing/2014/main" val="1800925231"/>
                  </a:ext>
                </a:extLst>
              </a:tr>
              <a:tr h="525256">
                <a:tc>
                  <a:txBody>
                    <a:bodyPr/>
                    <a:lstStyle/>
                    <a:p>
                      <a:pPr algn="ctr"/>
                      <a:r>
                        <a:rPr lang="en-US" sz="1400" b="1" dirty="0"/>
                        <a:t>B</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solidFill>
                            <a:srgbClr val="000000"/>
                          </a:solidFill>
                          <a:cs typeface="Arial" panose="020B0604020202020204" pitchFamily="34" charset="0"/>
                        </a:rPr>
                        <a:t>Must be bought from source(s) specified on a source control drawing</a:t>
                      </a:r>
                    </a:p>
                    <a:p>
                      <a:endParaRPr lang="en-US" sz="1200" b="0" dirty="0"/>
                    </a:p>
                  </a:txBody>
                  <a:tcPr/>
                </a:tc>
                <a:extLst>
                  <a:ext uri="{0D108BD9-81ED-4DB2-BD59-A6C34878D82A}">
                    <a16:rowId xmlns:a16="http://schemas.microsoft.com/office/drawing/2014/main" val="1669818334"/>
                  </a:ext>
                </a:extLst>
              </a:tr>
              <a:tr h="725434">
                <a:tc>
                  <a:txBody>
                    <a:bodyPr/>
                    <a:lstStyle/>
                    <a:p>
                      <a:pPr algn="ctr"/>
                      <a:r>
                        <a:rPr lang="en-US" sz="1400" b="1" dirty="0"/>
                        <a:t>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solidFill>
                            <a:srgbClr val="1D1DFF"/>
                          </a:solidFill>
                          <a:cs typeface="Arial" panose="020B0604020202020204" pitchFamily="34" charset="0"/>
                        </a:rPr>
                        <a:t>Part requires engineering source approval by the design control activity in order to maintain the quality of the part</a:t>
                      </a:r>
                    </a:p>
                    <a:p>
                      <a:endParaRPr lang="en-US" sz="1200" b="0" dirty="0"/>
                    </a:p>
                  </a:txBody>
                  <a:tcPr/>
                </a:tc>
                <a:extLst>
                  <a:ext uri="{0D108BD9-81ED-4DB2-BD59-A6C34878D82A}">
                    <a16:rowId xmlns:a16="http://schemas.microsoft.com/office/drawing/2014/main" val="1110401700"/>
                  </a:ext>
                </a:extLst>
              </a:tr>
              <a:tr h="513849">
                <a:tc>
                  <a:txBody>
                    <a:bodyPr/>
                    <a:lstStyle/>
                    <a:p>
                      <a:pPr algn="ctr"/>
                      <a:r>
                        <a:rPr lang="en-US" sz="1400" b="1" dirty="0"/>
                        <a:t>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solidFill>
                            <a:srgbClr val="000000"/>
                          </a:solidFill>
                          <a:cs typeface="Arial" panose="020B0604020202020204" pitchFamily="34" charset="0"/>
                        </a:rPr>
                        <a:t>Data is not physically available</a:t>
                      </a:r>
                    </a:p>
                    <a:p>
                      <a:endParaRPr lang="en-US" sz="1200" b="0" dirty="0"/>
                    </a:p>
                  </a:txBody>
                  <a:tcPr/>
                </a:tc>
                <a:extLst>
                  <a:ext uri="{0D108BD9-81ED-4DB2-BD59-A6C34878D82A}">
                    <a16:rowId xmlns:a16="http://schemas.microsoft.com/office/drawing/2014/main" val="2793731332"/>
                  </a:ext>
                </a:extLst>
              </a:tr>
              <a:tr h="525256">
                <a:tc>
                  <a:txBody>
                    <a:bodyPr/>
                    <a:lstStyle/>
                    <a:p>
                      <a:pPr algn="ctr"/>
                      <a:r>
                        <a:rPr lang="en-US" sz="1400" b="1" dirty="0"/>
                        <a:t>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solidFill>
                            <a:srgbClr val="3333CC"/>
                          </a:solidFill>
                          <a:cs typeface="Arial" panose="020B0604020202020204" pitchFamily="34" charset="0"/>
                        </a:rPr>
                        <a:t>The Government has the rights to the data package and it is complete</a:t>
                      </a:r>
                    </a:p>
                    <a:p>
                      <a:endParaRPr lang="en-US" sz="1200" b="0" dirty="0"/>
                    </a:p>
                  </a:txBody>
                  <a:tcPr/>
                </a:tc>
                <a:extLst>
                  <a:ext uri="{0D108BD9-81ED-4DB2-BD59-A6C34878D82A}">
                    <a16:rowId xmlns:a16="http://schemas.microsoft.com/office/drawing/2014/main" val="197629173"/>
                  </a:ext>
                </a:extLst>
              </a:tr>
              <a:tr h="513849">
                <a:tc>
                  <a:txBody>
                    <a:bodyPr/>
                    <a:lstStyle/>
                    <a:p>
                      <a:pPr algn="ctr"/>
                      <a:r>
                        <a:rPr lang="en-US" sz="1400" b="1" dirty="0"/>
                        <a:t>H</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solidFill>
                            <a:srgbClr val="000000"/>
                          </a:solidFill>
                          <a:cs typeface="Arial" panose="020B0604020202020204" pitchFamily="34" charset="0"/>
                        </a:rPr>
                        <a:t>The Government does not have sufficient, accurate, or legible data</a:t>
                      </a:r>
                    </a:p>
                    <a:p>
                      <a:endParaRPr lang="en-US" sz="1200" b="0" dirty="0"/>
                    </a:p>
                  </a:txBody>
                  <a:tcPr/>
                </a:tc>
                <a:extLst>
                  <a:ext uri="{0D108BD9-81ED-4DB2-BD59-A6C34878D82A}">
                    <a16:rowId xmlns:a16="http://schemas.microsoft.com/office/drawing/2014/main" val="306042864"/>
                  </a:ext>
                </a:extLst>
              </a:tr>
              <a:tr h="513849">
                <a:tc>
                  <a:txBody>
                    <a:bodyPr/>
                    <a:lstStyle/>
                    <a:p>
                      <a:pPr algn="ctr"/>
                      <a:r>
                        <a:rPr lang="en-US" sz="1400" b="1" dirty="0"/>
                        <a:t>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solidFill>
                            <a:srgbClr val="000000"/>
                          </a:solidFill>
                          <a:cs typeface="Arial" panose="020B0604020202020204" pitchFamily="34" charset="0"/>
                        </a:rPr>
                        <a:t>Part must be produced from class 1 castings</a:t>
                      </a:r>
                    </a:p>
                    <a:p>
                      <a:endParaRPr lang="en-US" sz="1200" b="0" dirty="0"/>
                    </a:p>
                  </a:txBody>
                  <a:tcPr/>
                </a:tc>
                <a:extLst>
                  <a:ext uri="{0D108BD9-81ED-4DB2-BD59-A6C34878D82A}">
                    <a16:rowId xmlns:a16="http://schemas.microsoft.com/office/drawing/2014/main" val="2683231120"/>
                  </a:ext>
                </a:extLst>
              </a:tr>
              <a:tr h="372056">
                <a:tc>
                  <a:txBody>
                    <a:bodyPr/>
                    <a:lstStyle/>
                    <a:p>
                      <a:pPr algn="ctr"/>
                      <a:r>
                        <a:rPr lang="en-US" sz="1400" b="1" dirty="0"/>
                        <a:t>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solidFill>
                            <a:srgbClr val="000000"/>
                          </a:solidFill>
                          <a:cs typeface="Arial" panose="020B0604020202020204" pitchFamily="34" charset="0"/>
                        </a:rPr>
                        <a:t>Annual buy value falls below the screening threshold for competitive buys</a:t>
                      </a:r>
                      <a:endParaRPr lang="en-US" sz="1200" b="0" dirty="0"/>
                    </a:p>
                  </a:txBody>
                  <a:tcPr/>
                </a:tc>
                <a:extLst>
                  <a:ext uri="{0D108BD9-81ED-4DB2-BD59-A6C34878D82A}">
                    <a16:rowId xmlns:a16="http://schemas.microsoft.com/office/drawing/2014/main" val="2130743212"/>
                  </a:ext>
                </a:extLst>
              </a:tr>
            </a:tbl>
          </a:graphicData>
        </a:graphic>
      </p:graphicFrame>
      <p:graphicFrame>
        <p:nvGraphicFramePr>
          <p:cNvPr id="10" name="Content Placeholder 4">
            <a:extLst>
              <a:ext uri="{FF2B5EF4-FFF2-40B4-BE49-F238E27FC236}">
                <a16:creationId xmlns:a16="http://schemas.microsoft.com/office/drawing/2014/main" id="{FAE2E758-10CA-7248-0CAE-74D971C80720}"/>
              </a:ext>
            </a:extLst>
          </p:cNvPr>
          <p:cNvGraphicFramePr>
            <a:graphicFrameLocks/>
          </p:cNvGraphicFramePr>
          <p:nvPr/>
        </p:nvGraphicFramePr>
        <p:xfrm>
          <a:off x="6269001" y="1298005"/>
          <a:ext cx="5008684" cy="5119240"/>
        </p:xfrm>
        <a:graphic>
          <a:graphicData uri="http://schemas.openxmlformats.org/drawingml/2006/table">
            <a:tbl>
              <a:tblPr firstRow="1" bandRow="1">
                <a:tableStyleId>{5C22544A-7EE6-4342-B048-85BDC9FD1C3A}</a:tableStyleId>
              </a:tblPr>
              <a:tblGrid>
                <a:gridCol w="675752">
                  <a:extLst>
                    <a:ext uri="{9D8B030D-6E8A-4147-A177-3AD203B41FA5}">
                      <a16:colId xmlns:a16="http://schemas.microsoft.com/office/drawing/2014/main" val="79565448"/>
                    </a:ext>
                  </a:extLst>
                </a:gridCol>
                <a:gridCol w="4332932">
                  <a:extLst>
                    <a:ext uri="{9D8B030D-6E8A-4147-A177-3AD203B41FA5}">
                      <a16:colId xmlns:a16="http://schemas.microsoft.com/office/drawing/2014/main" val="885521231"/>
                    </a:ext>
                  </a:extLst>
                </a:gridCol>
              </a:tblGrid>
              <a:tr h="48902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AMSC</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mn-cs"/>
                        </a:rPr>
                        <a:t>Description</a:t>
                      </a:r>
                      <a:endParaRPr lang="en-US" sz="1400" dirty="0"/>
                    </a:p>
                  </a:txBody>
                  <a:tcPr/>
                </a:tc>
                <a:extLst>
                  <a:ext uri="{0D108BD9-81ED-4DB2-BD59-A6C34878D82A}">
                    <a16:rowId xmlns:a16="http://schemas.microsoft.com/office/drawing/2014/main" val="2800159302"/>
                  </a:ext>
                </a:extLst>
              </a:tr>
              <a:tr h="346535">
                <a:tc>
                  <a:txBody>
                    <a:bodyPr/>
                    <a:lstStyle/>
                    <a:p>
                      <a:pPr algn="ctr"/>
                      <a:r>
                        <a:rPr lang="en-US" sz="1400" b="1" dirty="0"/>
                        <a:t>M</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Master tooling is required to manufacture</a:t>
                      </a:r>
                    </a:p>
                  </a:txBody>
                  <a:tcPr/>
                </a:tc>
                <a:extLst>
                  <a:ext uri="{0D108BD9-81ED-4DB2-BD59-A6C34878D82A}">
                    <a16:rowId xmlns:a16="http://schemas.microsoft.com/office/drawing/2014/main" val="2250551136"/>
                  </a:ext>
                </a:extLst>
              </a:tr>
              <a:tr h="346535">
                <a:tc>
                  <a:txBody>
                    <a:bodyPr/>
                    <a:lstStyle/>
                    <a:p>
                      <a:pPr algn="ctr"/>
                      <a:r>
                        <a:rPr lang="en-US" sz="1400" b="1" dirty="0"/>
                        <a:t>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Special test/inspection equipment/facilities are required </a:t>
                      </a:r>
                    </a:p>
                  </a:txBody>
                  <a:tcPr/>
                </a:tc>
                <a:extLst>
                  <a:ext uri="{0D108BD9-81ED-4DB2-BD59-A6C34878D82A}">
                    <a16:rowId xmlns:a16="http://schemas.microsoft.com/office/drawing/2014/main" val="2853757998"/>
                  </a:ext>
                </a:extLst>
              </a:tr>
              <a:tr h="346535">
                <a:tc>
                  <a:txBody>
                    <a:bodyPr/>
                    <a:lstStyle/>
                    <a:p>
                      <a:pPr algn="ctr"/>
                      <a:r>
                        <a:rPr lang="en-US" sz="1400" b="1" dirty="0"/>
                        <a:t>O</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Code not assigned, screening incomplete</a:t>
                      </a:r>
                    </a:p>
                  </a:txBody>
                  <a:tcPr/>
                </a:tc>
                <a:extLst>
                  <a:ext uri="{0D108BD9-81ED-4DB2-BD59-A6C34878D82A}">
                    <a16:rowId xmlns:a16="http://schemas.microsoft.com/office/drawing/2014/main" val="1938067374"/>
                  </a:ext>
                </a:extLst>
              </a:tr>
              <a:tr h="346535">
                <a:tc>
                  <a:txBody>
                    <a:bodyPr/>
                    <a:lstStyle/>
                    <a:p>
                      <a:pPr algn="ctr"/>
                      <a:r>
                        <a:rPr lang="en-US" sz="1400" b="1" dirty="0"/>
                        <a:t>P</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Right to use the data is not owned by the Government</a:t>
                      </a:r>
                    </a:p>
                  </a:txBody>
                  <a:tcPr/>
                </a:tc>
                <a:extLst>
                  <a:ext uri="{0D108BD9-81ED-4DB2-BD59-A6C34878D82A}">
                    <a16:rowId xmlns:a16="http://schemas.microsoft.com/office/drawing/2014/main" val="1108036821"/>
                  </a:ext>
                </a:extLst>
              </a:tr>
              <a:tr h="445883">
                <a:tc>
                  <a:txBody>
                    <a:bodyPr/>
                    <a:lstStyle/>
                    <a:p>
                      <a:pPr algn="ctr"/>
                      <a:r>
                        <a:rPr lang="en-US" sz="1400" b="1" dirty="0"/>
                        <a:t>Q</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Government does not have rights to data - data availability is expected to be achieved</a:t>
                      </a:r>
                    </a:p>
                  </a:txBody>
                  <a:tcPr/>
                </a:tc>
                <a:extLst>
                  <a:ext uri="{0D108BD9-81ED-4DB2-BD59-A6C34878D82A}">
                    <a16:rowId xmlns:a16="http://schemas.microsoft.com/office/drawing/2014/main" val="1978007339"/>
                  </a:ext>
                </a:extLst>
              </a:tr>
              <a:tr h="445883">
                <a:tc>
                  <a:txBody>
                    <a:bodyPr/>
                    <a:lstStyle/>
                    <a:p>
                      <a:pPr algn="ctr"/>
                      <a:r>
                        <a:rPr lang="en-US" sz="1400" b="1" dirty="0"/>
                        <a:t>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Government does not have data - uneconomical to purchase data</a:t>
                      </a:r>
                    </a:p>
                  </a:txBody>
                  <a:tcPr/>
                </a:tc>
                <a:extLst>
                  <a:ext uri="{0D108BD9-81ED-4DB2-BD59-A6C34878D82A}">
                    <a16:rowId xmlns:a16="http://schemas.microsoft.com/office/drawing/2014/main" val="208719442"/>
                  </a:ext>
                </a:extLst>
              </a:tr>
              <a:tr h="445883">
                <a:tc>
                  <a:txBody>
                    <a:bodyPr/>
                    <a:lstStyle/>
                    <a:p>
                      <a:pPr algn="ctr"/>
                      <a:r>
                        <a:rPr lang="en-US" sz="1400" b="1" dirty="0"/>
                        <a:t>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Restricted to Gov’t approved source(s)/mil sensitive technology</a:t>
                      </a:r>
                    </a:p>
                  </a:txBody>
                  <a:tcPr/>
                </a:tc>
                <a:extLst>
                  <a:ext uri="{0D108BD9-81ED-4DB2-BD59-A6C34878D82A}">
                    <a16:rowId xmlns:a16="http://schemas.microsoft.com/office/drawing/2014/main" val="462521298"/>
                  </a:ext>
                </a:extLst>
              </a:tr>
              <a:tr h="346535">
                <a:tc>
                  <a:txBody>
                    <a:bodyPr/>
                    <a:lstStyle/>
                    <a:p>
                      <a:pPr algn="ctr"/>
                      <a:r>
                        <a:rPr lang="en-US" sz="1400" b="1" dirty="0"/>
                        <a:t>T</a:t>
                      </a:r>
                    </a:p>
                  </a:txBody>
                  <a:tcPr/>
                </a:tc>
                <a:tc>
                  <a:txBody>
                    <a:bodyPr/>
                    <a:lstStyle/>
                    <a:p>
                      <a:pPr>
                        <a:spcBef>
                          <a:spcPct val="0"/>
                        </a:spcBef>
                        <a:buClrTx/>
                        <a:buSzTx/>
                        <a:buFontTx/>
                        <a:buNone/>
                      </a:pPr>
                      <a:r>
                        <a:rPr lang="en-US" altLang="en-US" sz="1200" b="0" i="0" dirty="0"/>
                        <a:t>Part controlled by Qualified Products List (QPL)</a:t>
                      </a:r>
                    </a:p>
                  </a:txBody>
                  <a:tcPr/>
                </a:tc>
                <a:extLst>
                  <a:ext uri="{0D108BD9-81ED-4DB2-BD59-A6C34878D82A}">
                    <a16:rowId xmlns:a16="http://schemas.microsoft.com/office/drawing/2014/main" val="349083946"/>
                  </a:ext>
                </a:extLst>
              </a:tr>
              <a:tr h="445883">
                <a:tc>
                  <a:txBody>
                    <a:bodyPr/>
                    <a:lstStyle/>
                    <a:p>
                      <a:pPr algn="ctr"/>
                      <a:r>
                        <a:rPr lang="en-US" sz="1400" b="1" dirty="0"/>
                        <a:t>U</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Cost to compete the item has been determined to exceed savings</a:t>
                      </a:r>
                    </a:p>
                  </a:txBody>
                  <a:tcPr/>
                </a:tc>
                <a:extLst>
                  <a:ext uri="{0D108BD9-81ED-4DB2-BD59-A6C34878D82A}">
                    <a16:rowId xmlns:a16="http://schemas.microsoft.com/office/drawing/2014/main" val="3812609803"/>
                  </a:ext>
                </a:extLst>
              </a:tr>
              <a:tr h="346535">
                <a:tc>
                  <a:txBody>
                    <a:bodyPr/>
                    <a:lstStyle/>
                    <a:p>
                      <a:pPr algn="ctr"/>
                      <a:r>
                        <a:rPr lang="en-US" sz="1400" b="1" dirty="0"/>
                        <a:t>V</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High reliability part</a:t>
                      </a:r>
                    </a:p>
                  </a:txBody>
                  <a:tcPr/>
                </a:tc>
                <a:extLst>
                  <a:ext uri="{0D108BD9-81ED-4DB2-BD59-A6C34878D82A}">
                    <a16:rowId xmlns:a16="http://schemas.microsoft.com/office/drawing/2014/main" val="966003748"/>
                  </a:ext>
                </a:extLst>
              </a:tr>
              <a:tr h="346535">
                <a:tc>
                  <a:txBody>
                    <a:bodyPr/>
                    <a:lstStyle/>
                    <a:p>
                      <a:pPr algn="ctr"/>
                      <a:r>
                        <a:rPr lang="en-US" sz="1400" b="1" dirty="0"/>
                        <a:t>Y</a:t>
                      </a:r>
                    </a:p>
                  </a:txBody>
                  <a:tcPr/>
                </a:tc>
                <a:tc>
                  <a:txBody>
                    <a:bodyPr/>
                    <a:lstStyle/>
                    <a:p>
                      <a:r>
                        <a:rPr lang="en-US" altLang="en-US" sz="1200" b="0" i="0" dirty="0"/>
                        <a:t>The design of the item has been determined unstable</a:t>
                      </a:r>
                      <a:endParaRPr lang="en-US" sz="1200" b="0" dirty="0"/>
                    </a:p>
                  </a:txBody>
                  <a:tcPr/>
                </a:tc>
                <a:extLst>
                  <a:ext uri="{0D108BD9-81ED-4DB2-BD59-A6C34878D82A}">
                    <a16:rowId xmlns:a16="http://schemas.microsoft.com/office/drawing/2014/main" val="86670014"/>
                  </a:ext>
                </a:extLst>
              </a:tr>
              <a:tr h="346535">
                <a:tc>
                  <a:txBody>
                    <a:bodyPr/>
                    <a:lstStyle/>
                    <a:p>
                      <a:pPr algn="ctr"/>
                      <a:r>
                        <a:rPr lang="en-US" sz="1400" b="1" dirty="0"/>
                        <a:t>Z</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200" b="0" i="0" dirty="0"/>
                        <a:t>Commercial non-developmental, off-the-shelf type item</a:t>
                      </a:r>
                    </a:p>
                  </a:txBody>
                  <a:tcPr/>
                </a:tc>
                <a:extLst>
                  <a:ext uri="{0D108BD9-81ED-4DB2-BD59-A6C34878D82A}">
                    <a16:rowId xmlns:a16="http://schemas.microsoft.com/office/drawing/2014/main" val="1950276530"/>
                  </a:ext>
                </a:extLst>
              </a:tr>
            </a:tbl>
          </a:graphicData>
        </a:graphic>
      </p:graphicFrame>
    </p:spTree>
    <p:extLst>
      <p:ext uri="{BB962C8B-B14F-4D97-AF65-F5344CB8AC3E}">
        <p14:creationId xmlns:p14="http://schemas.microsoft.com/office/powerpoint/2010/main" val="1153881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32848" y="1394"/>
            <a:ext cx="11134217" cy="1143000"/>
          </a:xfrm>
        </p:spPr>
        <p:txBody>
          <a:bodyPr/>
          <a:lstStyle/>
          <a:p>
            <a:r>
              <a:rPr lang="en-US" sz="3600" dirty="0"/>
              <a:t>AMC/AMSC Targets </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437385D6-3597-AA5B-EF6F-F2491B94A979}"/>
              </a:ext>
            </a:extLst>
          </p:cNvPr>
          <p:cNvSpPr>
            <a:spLocks noGrp="1"/>
          </p:cNvSpPr>
          <p:nvPr>
            <p:ph idx="1"/>
          </p:nvPr>
        </p:nvSpPr>
        <p:spPr/>
        <p:txBody>
          <a:bodyPr/>
          <a:lstStyle/>
          <a:p>
            <a:r>
              <a:rPr lang="en-US" sz="3200" dirty="0"/>
              <a:t>Restricted</a:t>
            </a:r>
          </a:p>
          <a:p>
            <a:pPr lvl="1"/>
            <a:r>
              <a:rPr lang="en-US" sz="3200" dirty="0"/>
              <a:t>“C” Codes Best Candidates for SARs</a:t>
            </a:r>
          </a:p>
          <a:p>
            <a:pPr lvl="2"/>
            <a:r>
              <a:rPr lang="en-US" sz="3200" dirty="0"/>
              <a:t>Require Engineering Approval</a:t>
            </a:r>
          </a:p>
          <a:p>
            <a:pPr lvl="2"/>
            <a:r>
              <a:rPr lang="en-US" sz="3200" dirty="0"/>
              <a:t>Data Usually Available</a:t>
            </a:r>
          </a:p>
          <a:p>
            <a:pPr lvl="2"/>
            <a:r>
              <a:rPr lang="en-US" sz="3200" dirty="0"/>
              <a:t>Specification Qualification Requirement Criteria Applies</a:t>
            </a:r>
          </a:p>
          <a:p>
            <a:r>
              <a:rPr lang="en-US" sz="3200" dirty="0"/>
              <a:t>“G” Codes do not require pre-qualification or submission of a SAR package. Data complete and furnished with solicitation.</a:t>
            </a:r>
          </a:p>
          <a:p>
            <a:pPr marL="3175" indent="0">
              <a:buNone/>
            </a:pPr>
            <a:endParaRPr lang="en-US" sz="3200" dirty="0"/>
          </a:p>
          <a:p>
            <a:endParaRPr lang="en-US" dirty="0"/>
          </a:p>
        </p:txBody>
      </p:sp>
    </p:spTree>
    <p:extLst>
      <p:ext uri="{BB962C8B-B14F-4D97-AF65-F5344CB8AC3E}">
        <p14:creationId xmlns:p14="http://schemas.microsoft.com/office/powerpoint/2010/main" val="3235487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620750" y="110392"/>
            <a:ext cx="11021467" cy="1143000"/>
          </a:xfrm>
        </p:spPr>
        <p:txBody>
          <a:bodyPr/>
          <a:lstStyle/>
          <a:p>
            <a:r>
              <a:rPr lang="en-US" sz="3600" dirty="0"/>
              <a:t>Definitions</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437385D6-3597-AA5B-EF6F-F2491B94A979}"/>
              </a:ext>
            </a:extLst>
          </p:cNvPr>
          <p:cNvSpPr>
            <a:spLocks noGrp="1"/>
          </p:cNvSpPr>
          <p:nvPr>
            <p:ph idx="1"/>
          </p:nvPr>
        </p:nvSpPr>
        <p:spPr/>
        <p:txBody>
          <a:bodyPr/>
          <a:lstStyle/>
          <a:p>
            <a:pPr marL="231775" indent="0">
              <a:spcBef>
                <a:spcPts val="650"/>
              </a:spcBef>
              <a:buClr>
                <a:srgbClr val="2F2FFF"/>
              </a:buClr>
              <a:buNone/>
              <a:defRPr/>
            </a:pPr>
            <a:r>
              <a:rPr lang="en-US" sz="2400" dirty="0">
                <a:solidFill>
                  <a:srgbClr val="2F2FFF"/>
                </a:solidFill>
              </a:rPr>
              <a:t>Critical Application Item (CAI):</a:t>
            </a:r>
          </a:p>
          <a:p>
            <a:pPr marL="517525">
              <a:buFont typeface="Arial" panose="020B0604020202020204" pitchFamily="34" charset="0"/>
              <a:buChar char="•"/>
              <a:defRPr/>
            </a:pPr>
            <a:r>
              <a:rPr lang="en-US" altLang="en-US" sz="1800" dirty="0">
                <a:cs typeface="Arial" charset="0"/>
              </a:rPr>
              <a:t>An item essential to </a:t>
            </a:r>
            <a:r>
              <a:rPr lang="en-US" altLang="en-US" sz="1800" dirty="0"/>
              <a:t>weapon system performance or operation, or the preservation of life or safety of operating personnel, as determined by the military services.</a:t>
            </a:r>
          </a:p>
          <a:p>
            <a:pPr marL="231775" indent="0">
              <a:spcBef>
                <a:spcPts val="650"/>
              </a:spcBef>
              <a:buClr>
                <a:srgbClr val="2F2FFF"/>
              </a:buClr>
              <a:buNone/>
              <a:defRPr/>
            </a:pPr>
            <a:r>
              <a:rPr lang="en-US" altLang="en-US" sz="2400" dirty="0">
                <a:solidFill>
                  <a:srgbClr val="2F2FFF"/>
                </a:solidFill>
              </a:rPr>
              <a:t>Critical Safety Item (CSI): </a:t>
            </a:r>
          </a:p>
          <a:p>
            <a:pPr marL="517525">
              <a:spcBef>
                <a:spcPts val="650"/>
              </a:spcBef>
              <a:buClr>
                <a:srgbClr val="2F2FFF"/>
              </a:buClr>
              <a:buFont typeface="Arial" panose="020B0604020202020204" pitchFamily="34" charset="0"/>
              <a:buChar char="•"/>
              <a:defRPr/>
            </a:pPr>
            <a:r>
              <a:rPr lang="en-US" altLang="en-US" sz="1800" dirty="0"/>
              <a:t>A part, assembly, installation equipment, launch equipment,   recovery equipment, or support equipment for an aircraft or aviation weapon system if the part, assembly, or equipment contains a characteristic any failure, malfunction, or absence of which could cause:</a:t>
            </a:r>
            <a:endParaRPr lang="en-US" altLang="en-US" sz="2400" dirty="0"/>
          </a:p>
          <a:p>
            <a:pPr marL="809625" lvl="1" indent="-285750">
              <a:buFont typeface="Arial" panose="020B0604020202020204" pitchFamily="34" charset="0"/>
              <a:buChar char="•"/>
              <a:defRPr/>
            </a:pPr>
            <a:r>
              <a:rPr lang="en-US" altLang="en-US" sz="1800" dirty="0">
                <a:cs typeface="Arial" charset="0"/>
              </a:rPr>
              <a:t>a catastrophic or critical failure resulting in the loss of or serious damage to the aircraft or weapon system;</a:t>
            </a:r>
          </a:p>
          <a:p>
            <a:pPr marL="809625" lvl="1" indent="-285750">
              <a:spcBef>
                <a:spcPts val="475"/>
              </a:spcBef>
              <a:buFont typeface="Arial" panose="020B0604020202020204" pitchFamily="34" charset="0"/>
              <a:buChar char="•"/>
              <a:defRPr/>
            </a:pPr>
            <a:r>
              <a:rPr lang="en-US" altLang="en-US" sz="1800" dirty="0">
                <a:cs typeface="Arial" charset="0"/>
              </a:rPr>
              <a:t>an unacceptable risk of personal injury or loss of life; or</a:t>
            </a:r>
          </a:p>
          <a:p>
            <a:pPr marL="809625" lvl="1" indent="-285750">
              <a:spcBef>
                <a:spcPts val="475"/>
              </a:spcBef>
              <a:buFont typeface="Arial" panose="020B0604020202020204" pitchFamily="34" charset="0"/>
              <a:buChar char="•"/>
              <a:defRPr/>
            </a:pPr>
            <a:r>
              <a:rPr lang="en-US" altLang="en-US" sz="1800" dirty="0">
                <a:cs typeface="Arial" charset="0"/>
              </a:rPr>
              <a:t>an uncommanded engine shutdown that jeopardizes safety.</a:t>
            </a:r>
          </a:p>
          <a:p>
            <a:pPr marL="3175" indent="0">
              <a:buNone/>
            </a:pPr>
            <a:endParaRPr lang="en-US" sz="3200" dirty="0"/>
          </a:p>
          <a:p>
            <a:endParaRPr lang="en-US" dirty="0"/>
          </a:p>
        </p:txBody>
      </p:sp>
    </p:spTree>
    <p:extLst>
      <p:ext uri="{BB962C8B-B14F-4D97-AF65-F5344CB8AC3E}">
        <p14:creationId xmlns:p14="http://schemas.microsoft.com/office/powerpoint/2010/main" val="4281206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32848" y="75031"/>
            <a:ext cx="11134217" cy="1143000"/>
          </a:xfrm>
        </p:spPr>
        <p:txBody>
          <a:bodyPr/>
          <a:lstStyle/>
          <a:p>
            <a:r>
              <a:rPr lang="en-US" sz="3600" dirty="0"/>
              <a:t>Definitions (cont.)</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437385D6-3597-AA5B-EF6F-F2491B94A979}"/>
              </a:ext>
            </a:extLst>
          </p:cNvPr>
          <p:cNvSpPr>
            <a:spLocks noGrp="1"/>
          </p:cNvSpPr>
          <p:nvPr>
            <p:ph idx="1"/>
          </p:nvPr>
        </p:nvSpPr>
        <p:spPr/>
        <p:txBody>
          <a:bodyPr/>
          <a:lstStyle/>
          <a:p>
            <a:pPr marL="0" indent="0">
              <a:spcBef>
                <a:spcPct val="0"/>
              </a:spcBef>
              <a:buClr>
                <a:srgbClr val="2F2FFF"/>
              </a:buClr>
              <a:buSzTx/>
              <a:buNone/>
            </a:pPr>
            <a:r>
              <a:rPr lang="en-US" altLang="en-US" sz="2400" dirty="0">
                <a:solidFill>
                  <a:srgbClr val="2F2FFF"/>
                </a:solidFill>
              </a:rPr>
              <a:t>Source Approval Request (SAR):</a:t>
            </a:r>
          </a:p>
          <a:p>
            <a:pPr lvl="1">
              <a:spcBef>
                <a:spcPct val="0"/>
              </a:spcBef>
              <a:buClr>
                <a:srgbClr val="2F2FFF"/>
              </a:buClr>
              <a:buSzTx/>
              <a:buFont typeface="Arial" panose="020B0604020202020204" pitchFamily="34" charset="0"/>
              <a:buChar char="•"/>
            </a:pPr>
            <a:r>
              <a:rPr lang="en-US" altLang="en-US" sz="2400" dirty="0"/>
              <a:t>A technical data package submitted by a contractor which includes all data/documentation/information required for a competent manufacturer/repair source to manufacture or repair an item, including a Critical Safety Item, to a level of quality that is equal or better than an OEM part.</a:t>
            </a:r>
            <a:endParaRPr lang="en-US" altLang="en-US" sz="2400" b="0" dirty="0"/>
          </a:p>
          <a:p>
            <a:pPr marL="0" indent="0">
              <a:spcBef>
                <a:spcPts val="675"/>
              </a:spcBef>
              <a:buClr>
                <a:srgbClr val="2F2FFF"/>
              </a:buClr>
              <a:buSzTx/>
              <a:buNone/>
            </a:pPr>
            <a:r>
              <a:rPr lang="en-US" altLang="en-US" sz="2400" dirty="0">
                <a:solidFill>
                  <a:srgbClr val="2F2FFF"/>
                </a:solidFill>
              </a:rPr>
              <a:t>Source Development (SD):</a:t>
            </a:r>
          </a:p>
          <a:p>
            <a:pPr lvl="1">
              <a:spcBef>
                <a:spcPts val="675"/>
              </a:spcBef>
              <a:buClr>
                <a:srgbClr val="2F2FFF"/>
              </a:buClr>
              <a:buSzTx/>
              <a:buFont typeface="Arial" panose="020B0604020202020204" pitchFamily="34" charset="0"/>
              <a:buChar char="•"/>
            </a:pPr>
            <a:r>
              <a:rPr lang="en-US" altLang="en-US" sz="2400" dirty="0"/>
              <a:t>Function assigned within the Small Business Office at Air Logistics Complexes to increase competition within the supply chain.  The Source Development Specialist manages the SD function of the SB program.</a:t>
            </a:r>
            <a:endParaRPr lang="en-US" altLang="en-US" sz="2400" b="0" dirty="0"/>
          </a:p>
          <a:p>
            <a:endParaRPr lang="en-US" dirty="0"/>
          </a:p>
        </p:txBody>
      </p:sp>
    </p:spTree>
    <p:extLst>
      <p:ext uri="{BB962C8B-B14F-4D97-AF65-F5344CB8AC3E}">
        <p14:creationId xmlns:p14="http://schemas.microsoft.com/office/powerpoint/2010/main" val="21731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Elbow Connector 45">
            <a:extLst>
              <a:ext uri="{FF2B5EF4-FFF2-40B4-BE49-F238E27FC236}">
                <a16:creationId xmlns:a16="http://schemas.microsoft.com/office/drawing/2014/main" id="{B1B69FF9-F661-A2B9-C2AA-1226BDC172DF}"/>
              </a:ext>
            </a:extLst>
          </p:cNvPr>
          <p:cNvCxnSpPr>
            <a:cxnSpLocks/>
          </p:cNvCxnSpPr>
          <p:nvPr/>
        </p:nvCxnSpPr>
        <p:spPr bwMode="auto">
          <a:xfrm rot="16200000" flipH="1">
            <a:off x="1231891" y="3733269"/>
            <a:ext cx="2262548" cy="1930"/>
          </a:xfrm>
          <a:prstGeom prst="bentConnector3">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83" name="Straight Connector 82"/>
          <p:cNvCxnSpPr>
            <a:cxnSpLocks/>
          </p:cNvCxnSpPr>
          <p:nvPr/>
        </p:nvCxnSpPr>
        <p:spPr bwMode="auto">
          <a:xfrm>
            <a:off x="6329061" y="1707243"/>
            <a:ext cx="10571" cy="812964"/>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45" name="Elbow Connector 44"/>
          <p:cNvCxnSpPr/>
          <p:nvPr/>
        </p:nvCxnSpPr>
        <p:spPr bwMode="auto">
          <a:xfrm rot="5400000">
            <a:off x="6827603" y="4081836"/>
            <a:ext cx="2935045" cy="1455"/>
          </a:xfrm>
          <a:prstGeom prst="bentConnector3">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46" name="Elbow Connector 45"/>
          <p:cNvCxnSpPr>
            <a:cxnSpLocks/>
          </p:cNvCxnSpPr>
          <p:nvPr/>
        </p:nvCxnSpPr>
        <p:spPr bwMode="auto">
          <a:xfrm rot="16200000" flipH="1">
            <a:off x="8565022" y="3743387"/>
            <a:ext cx="2262548" cy="1930"/>
          </a:xfrm>
          <a:prstGeom prst="bentConnector3">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44" name="Elbow Connector 43"/>
          <p:cNvCxnSpPr/>
          <p:nvPr/>
        </p:nvCxnSpPr>
        <p:spPr bwMode="auto">
          <a:xfrm rot="16200000" flipH="1">
            <a:off x="5206935" y="4246231"/>
            <a:ext cx="3296661" cy="34278"/>
          </a:xfrm>
          <a:prstGeom prst="bentConnector3">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8" name="Elbow Connector 97"/>
          <p:cNvCxnSpPr/>
          <p:nvPr/>
        </p:nvCxnSpPr>
        <p:spPr bwMode="auto">
          <a:xfrm rot="5400000">
            <a:off x="3928659" y="4082117"/>
            <a:ext cx="2935045" cy="1455"/>
          </a:xfrm>
          <a:prstGeom prst="bentConnector3">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7" name="Elbow Connector 96"/>
          <p:cNvCxnSpPr/>
          <p:nvPr/>
        </p:nvCxnSpPr>
        <p:spPr bwMode="auto">
          <a:xfrm rot="5400000">
            <a:off x="2341976" y="4057424"/>
            <a:ext cx="2915379" cy="6351"/>
          </a:xfrm>
          <a:prstGeom prst="bentConnector3">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64" name="object 64"/>
          <p:cNvSpPr/>
          <p:nvPr/>
        </p:nvSpPr>
        <p:spPr>
          <a:xfrm>
            <a:off x="1694805" y="3455950"/>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Business Operations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GUBA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15" name="object 115"/>
          <p:cNvSpPr/>
          <p:nvPr/>
        </p:nvSpPr>
        <p:spPr>
          <a:xfrm>
            <a:off x="1694805" y="2721045"/>
            <a:ext cx="1356244" cy="586393"/>
          </a:xfrm>
          <a:prstGeom prst="rect">
            <a:avLst/>
          </a:prstGeom>
          <a:blipFill>
            <a:blip r:embed="rId4" cstate="print"/>
            <a:stretch>
              <a:fillRect/>
            </a:stretch>
          </a:blipFill>
          <a:scene3d>
            <a:camera prst="orthographicFront"/>
            <a:lightRig rig="threePt" dir="t"/>
          </a:scene3d>
          <a:sp3d>
            <a:bevelT/>
          </a:sp3d>
        </p:spPr>
        <p:txBody>
          <a:bodyPr wrap="square" lIns="0" tIns="0" rIns="0" bIns="0" rtlCol="0"/>
          <a:lstStyle/>
          <a:p>
            <a:pPr marL="635" algn="ctr" eaLnBrk="0" fontAlgn="base" hangingPunct="0">
              <a:lnSpc>
                <a:spcPts val="910"/>
              </a:lnSpc>
              <a:spcBef>
                <a:spcPct val="0"/>
              </a:spcBef>
              <a:spcAft>
                <a:spcPct val="0"/>
              </a:spcAft>
              <a:defRPr/>
            </a:pPr>
            <a:endParaRPr lang="en-US" sz="900" b="1" spc="-5" dirty="0">
              <a:solidFill>
                <a:srgbClr val="FFFFFF"/>
              </a:solidFill>
              <a:latin typeface="Arial" panose="020B0604020202020204" pitchFamily="34" charset="0"/>
              <a:cs typeface="Arial"/>
            </a:endParaRPr>
          </a:p>
          <a:p>
            <a:pPr marL="635" algn="ctr" eaLnBrk="0" fontAlgn="base" hangingPunct="0">
              <a:lnSpc>
                <a:spcPts val="910"/>
              </a:lnSpc>
              <a:spcBef>
                <a:spcPct val="0"/>
              </a:spcBef>
              <a:spcAft>
                <a:spcPct val="0"/>
              </a:spcAft>
              <a:defRPr/>
            </a:pPr>
            <a:r>
              <a:rPr lang="en-US" sz="900" b="1" spc="-5" dirty="0">
                <a:solidFill>
                  <a:srgbClr val="FFFFFF"/>
                </a:solidFill>
                <a:latin typeface="Arial" panose="020B0604020202020204" pitchFamily="34" charset="0"/>
                <a:cs typeface="Arial"/>
              </a:rPr>
              <a:t>404</a:t>
            </a:r>
            <a:r>
              <a:rPr lang="en-US" sz="900" b="1" spc="10" dirty="0">
                <a:solidFill>
                  <a:srgbClr val="FFFFFF"/>
                </a:solidFill>
                <a:latin typeface="Arial" panose="020B0604020202020204" pitchFamily="34" charset="0"/>
                <a:cs typeface="Arial"/>
              </a:rPr>
              <a:t> </a:t>
            </a:r>
            <a:r>
              <a:rPr lang="en-US" sz="900" b="1" dirty="0">
                <a:solidFill>
                  <a:srgbClr val="FFFFFF"/>
                </a:solidFill>
                <a:latin typeface="Arial" panose="020B0604020202020204" pitchFamily="34" charset="0"/>
                <a:cs typeface="Arial"/>
              </a:rPr>
              <a:t>S</a:t>
            </a:r>
            <a:r>
              <a:rPr lang="en-US" sz="900" b="1" spc="-5" dirty="0">
                <a:solidFill>
                  <a:srgbClr val="FFFFFF"/>
                </a:solidFill>
                <a:latin typeface="Arial" panose="020B0604020202020204" pitchFamily="34" charset="0"/>
                <a:cs typeface="Arial"/>
              </a:rPr>
              <a:t>C</a:t>
            </a:r>
            <a:r>
              <a:rPr lang="en-US" sz="900" b="1" spc="10" dirty="0">
                <a:solidFill>
                  <a:srgbClr val="FFFFFF"/>
                </a:solidFill>
                <a:latin typeface="Arial" panose="020B0604020202020204" pitchFamily="34" charset="0"/>
                <a:cs typeface="Arial"/>
              </a:rPr>
              <a:t>M</a:t>
            </a:r>
            <a:r>
              <a:rPr lang="en-US" sz="900" b="1" dirty="0">
                <a:solidFill>
                  <a:srgbClr val="FFFFFF"/>
                </a:solidFill>
                <a:latin typeface="Arial" panose="020B0604020202020204" pitchFamily="34" charset="0"/>
                <a:cs typeface="Arial"/>
              </a:rPr>
              <a:t>S/</a:t>
            </a:r>
            <a:r>
              <a:rPr lang="en-US" sz="900" b="1" spc="-5" dirty="0">
                <a:solidFill>
                  <a:srgbClr val="FFFFFF"/>
                </a:solidFill>
                <a:latin typeface="Arial" panose="020B0604020202020204" pitchFamily="34" charset="0"/>
                <a:cs typeface="Arial"/>
              </a:rPr>
              <a:t>CL</a:t>
            </a:r>
            <a:endParaRPr lang="en-US" sz="900" dirty="0">
              <a:solidFill>
                <a:prstClr val="black"/>
              </a:solidFill>
              <a:latin typeface="Arial" panose="020B0604020202020204" pitchFamily="34" charset="0"/>
              <a:cs typeface="Arial"/>
            </a:endParaRPr>
          </a:p>
          <a:p>
            <a:pPr algn="ctr" eaLnBrk="0" fontAlgn="base" hangingPunct="0">
              <a:lnSpc>
                <a:spcPts val="865"/>
              </a:lnSpc>
              <a:spcBef>
                <a:spcPct val="0"/>
              </a:spcBef>
              <a:spcAft>
                <a:spcPct val="0"/>
              </a:spcAft>
              <a:defRPr/>
            </a:pPr>
            <a:r>
              <a:rPr lang="en-US" sz="900" b="1" dirty="0">
                <a:solidFill>
                  <a:srgbClr val="FFFFFF"/>
                </a:solidFill>
                <a:latin typeface="Arial" panose="020B0604020202020204" pitchFamily="34" charset="0"/>
                <a:cs typeface="Arial"/>
              </a:rPr>
              <a:t>Support Equipment &amp; Vehicles</a:t>
            </a:r>
            <a:endParaRPr lang="en-US" sz="900" dirty="0">
              <a:solidFill>
                <a:prstClr val="black"/>
              </a:solidFill>
              <a:latin typeface="Arial" panose="020B0604020202020204" pitchFamily="34" charset="0"/>
              <a:cs typeface="Arial"/>
            </a:endParaRPr>
          </a:p>
          <a:p>
            <a:pPr algn="ctr" eaLnBrk="0" fontAlgn="base" hangingPunct="0">
              <a:lnSpc>
                <a:spcPts val="910"/>
              </a:lnSpc>
              <a:spcBef>
                <a:spcPct val="0"/>
              </a:spcBef>
              <a:spcAft>
                <a:spcPct val="0"/>
              </a:spcAft>
              <a:defRPr/>
            </a:pPr>
            <a:r>
              <a:rPr lang="en-US" sz="900" b="1" spc="-5" dirty="0">
                <a:solidFill>
                  <a:prstClr val="white"/>
                </a:solidFill>
                <a:latin typeface="Arial" panose="020B0604020202020204" pitchFamily="34" charset="0"/>
                <a:cs typeface="Arial"/>
              </a:rPr>
              <a:t>Mr. David Garza</a:t>
            </a:r>
            <a:endParaRPr lang="en-US" sz="900" dirty="0">
              <a:solidFill>
                <a:srgbClr val="FF0000"/>
              </a:solidFill>
              <a:latin typeface="Arial" panose="020B0604020202020204" pitchFamily="34" charset="0"/>
              <a:cs typeface="Arial"/>
            </a:endParaRPr>
          </a:p>
          <a:p>
            <a:pPr>
              <a:defRPr/>
            </a:pPr>
            <a:endParaRPr sz="900" dirty="0">
              <a:solidFill>
                <a:prstClr val="black"/>
              </a:solidFill>
              <a:latin typeface="Calibri"/>
              <a:cs typeface="Arial" panose="020B0604020202020204" pitchFamily="34" charset="0"/>
            </a:endParaRPr>
          </a:p>
        </p:txBody>
      </p:sp>
      <p:sp>
        <p:nvSpPr>
          <p:cNvPr id="121" name="object 121"/>
          <p:cNvSpPr/>
          <p:nvPr/>
        </p:nvSpPr>
        <p:spPr>
          <a:xfrm>
            <a:off x="7601636" y="2697527"/>
            <a:ext cx="1411372" cy="623375"/>
          </a:xfrm>
          <a:prstGeom prst="rect">
            <a:avLst/>
          </a:prstGeom>
          <a:blipFill>
            <a:blip r:embed="rId5" cstate="print"/>
            <a:stretch>
              <a:fillRect/>
            </a:stretch>
          </a:blipFill>
          <a:scene3d>
            <a:camera prst="orthographicFront"/>
            <a:lightRig rig="threePt" dir="t"/>
          </a:scene3d>
          <a:sp3d>
            <a:bevelT/>
          </a:sp3d>
        </p:spPr>
        <p:txBody>
          <a:bodyPr wrap="square" lIns="0" tIns="73152" rIns="0" bIns="0" rtlCol="0"/>
          <a:lstStyle/>
          <a:p>
            <a:pPr algn="ctr" eaLnBrk="0" fontAlgn="base" hangingPunct="0">
              <a:lnSpc>
                <a:spcPts val="910"/>
              </a:lnSpc>
              <a:spcBef>
                <a:spcPct val="0"/>
              </a:spcBef>
              <a:spcAft>
                <a:spcPct val="0"/>
              </a:spcAft>
              <a:defRPr/>
            </a:pPr>
            <a:r>
              <a:rPr lang="en-US" sz="900" b="1" spc="-5" dirty="0">
                <a:solidFill>
                  <a:srgbClr val="FFFFFF"/>
                </a:solidFill>
                <a:latin typeface="Arial" panose="020B0604020202020204" pitchFamily="34" charset="0"/>
                <a:cs typeface="Arial"/>
              </a:rPr>
              <a:t>410</a:t>
            </a:r>
            <a:r>
              <a:rPr lang="en-US" sz="900" b="1" spc="10" dirty="0">
                <a:solidFill>
                  <a:srgbClr val="FFFFFF"/>
                </a:solidFill>
                <a:latin typeface="Arial" panose="020B0604020202020204" pitchFamily="34" charset="0"/>
                <a:cs typeface="Arial"/>
              </a:rPr>
              <a:t> </a:t>
            </a:r>
            <a:r>
              <a:rPr lang="en-US" sz="900" b="1" dirty="0">
                <a:solidFill>
                  <a:srgbClr val="FFFFFF"/>
                </a:solidFill>
                <a:latin typeface="Arial" panose="020B0604020202020204" pitchFamily="34" charset="0"/>
                <a:cs typeface="Arial"/>
              </a:rPr>
              <a:t>S</a:t>
            </a:r>
            <a:r>
              <a:rPr lang="en-US" sz="900" b="1" spc="-5" dirty="0">
                <a:solidFill>
                  <a:srgbClr val="FFFFFF"/>
                </a:solidFill>
                <a:latin typeface="Arial" panose="020B0604020202020204" pitchFamily="34" charset="0"/>
                <a:cs typeface="Arial"/>
              </a:rPr>
              <a:t>C</a:t>
            </a:r>
            <a:r>
              <a:rPr lang="en-US" sz="900" b="1" spc="10" dirty="0">
                <a:solidFill>
                  <a:srgbClr val="FFFFFF"/>
                </a:solidFill>
                <a:latin typeface="Arial" panose="020B0604020202020204" pitchFamily="34" charset="0"/>
                <a:cs typeface="Arial"/>
              </a:rPr>
              <a:t>M</a:t>
            </a:r>
            <a:r>
              <a:rPr lang="en-US" sz="900" b="1" dirty="0">
                <a:solidFill>
                  <a:srgbClr val="FFFFFF"/>
                </a:solidFill>
                <a:latin typeface="Arial" panose="020B0604020202020204" pitchFamily="34" charset="0"/>
                <a:cs typeface="Arial"/>
              </a:rPr>
              <a:t>S/</a:t>
            </a:r>
            <a:r>
              <a:rPr lang="en-US" sz="900" b="1" spc="-5" dirty="0">
                <a:solidFill>
                  <a:srgbClr val="FFFFFF"/>
                </a:solidFill>
                <a:latin typeface="Arial" panose="020B0604020202020204" pitchFamily="34" charset="0"/>
                <a:cs typeface="Arial"/>
              </a:rPr>
              <a:t>C</a:t>
            </a:r>
            <a:r>
              <a:rPr lang="en-US" sz="900" b="1" dirty="0">
                <a:solidFill>
                  <a:srgbClr val="FFFFFF"/>
                </a:solidFill>
                <a:latin typeface="Arial" panose="020B0604020202020204" pitchFamily="34" charset="0"/>
                <a:cs typeface="Arial"/>
              </a:rPr>
              <a:t>C</a:t>
            </a:r>
          </a:p>
          <a:p>
            <a:pPr marL="12700" marR="5080" indent="-1270" algn="ctr" eaLnBrk="0" fontAlgn="base" hangingPunct="0">
              <a:lnSpc>
                <a:spcPts val="860"/>
              </a:lnSpc>
              <a:spcBef>
                <a:spcPts val="65"/>
              </a:spcBef>
              <a:spcAft>
                <a:spcPct val="0"/>
              </a:spcAft>
              <a:defRPr/>
            </a:pPr>
            <a:r>
              <a:rPr lang="en-US" sz="900" b="1" dirty="0">
                <a:solidFill>
                  <a:srgbClr val="FFFFFF"/>
                </a:solidFill>
                <a:latin typeface="Arial" panose="020B0604020202020204" pitchFamily="34" charset="0"/>
                <a:cs typeface="Arial"/>
              </a:rPr>
              <a:t>Support Equipment  &amp; Automatic Test Systems</a:t>
            </a:r>
          </a:p>
          <a:p>
            <a:pPr marL="12700" marR="5080" indent="-1270" algn="ctr" eaLnBrk="0" fontAlgn="base" hangingPunct="0">
              <a:lnSpc>
                <a:spcPts val="860"/>
              </a:lnSpc>
              <a:spcBef>
                <a:spcPts val="65"/>
              </a:spcBef>
              <a:spcAft>
                <a:spcPct val="0"/>
              </a:spcAft>
              <a:defRPr/>
            </a:pPr>
            <a:r>
              <a:rPr lang="en-US" sz="900" b="1" dirty="0">
                <a:solidFill>
                  <a:srgbClr val="FFFFFF"/>
                </a:solidFill>
                <a:latin typeface="Arial" panose="020B0604020202020204" pitchFamily="34" charset="0"/>
                <a:cs typeface="Arial"/>
              </a:rPr>
              <a:t>Lt Col Donnell Pittman</a:t>
            </a:r>
            <a:endParaRPr lang="en-US" sz="900" dirty="0">
              <a:solidFill>
                <a:prstClr val="black"/>
              </a:solidFill>
              <a:latin typeface="Arial" panose="020B0604020202020204" pitchFamily="34" charset="0"/>
              <a:cs typeface="Arial"/>
            </a:endParaRPr>
          </a:p>
          <a:p>
            <a:pPr>
              <a:defRPr/>
            </a:pPr>
            <a:endParaRPr sz="800" dirty="0">
              <a:solidFill>
                <a:prstClr val="black"/>
              </a:solidFill>
              <a:latin typeface="Calibri"/>
              <a:cs typeface="Arial" panose="020B0604020202020204" pitchFamily="34" charset="0"/>
            </a:endParaRPr>
          </a:p>
        </p:txBody>
      </p:sp>
      <p:sp>
        <p:nvSpPr>
          <p:cNvPr id="127" name="object 127"/>
          <p:cNvSpPr/>
          <p:nvPr/>
        </p:nvSpPr>
        <p:spPr>
          <a:xfrm>
            <a:off x="4619744" y="2728801"/>
            <a:ext cx="1406324" cy="592100"/>
          </a:xfrm>
          <a:prstGeom prst="rect">
            <a:avLst/>
          </a:prstGeom>
          <a:blipFill>
            <a:blip r:embed="rId5" cstate="print"/>
            <a:stretch>
              <a:fillRect/>
            </a:stretch>
          </a:blipFill>
          <a:scene3d>
            <a:camera prst="orthographicFront"/>
            <a:lightRig rig="threePt" dir="t"/>
          </a:scene3d>
          <a:sp3d>
            <a:bevelT/>
          </a:sp3d>
        </p:spPr>
        <p:txBody>
          <a:bodyPr wrap="square" lIns="0" tIns="73152" rIns="0" bIns="0" rtlCol="0"/>
          <a:lstStyle/>
          <a:p>
            <a:pPr algn="ctr">
              <a:spcAft>
                <a:spcPts val="200"/>
              </a:spcAft>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408 SCMS/CL</a:t>
            </a:r>
          </a:p>
          <a:p>
            <a:pPr algn="ctr">
              <a:spcAft>
                <a:spcPts val="200"/>
              </a:spcAft>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Electronic Warfare</a:t>
            </a:r>
          </a:p>
          <a:p>
            <a:pPr algn="ctr">
              <a:spcAft>
                <a:spcPts val="200"/>
              </a:spcAft>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Mr. Robert Pinkney</a:t>
            </a:r>
            <a:endParaRPr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3" name="object 143"/>
          <p:cNvSpPr txBox="1"/>
          <p:nvPr/>
        </p:nvSpPr>
        <p:spPr>
          <a:xfrm>
            <a:off x="8920728" y="6304833"/>
            <a:ext cx="1619863" cy="125932"/>
          </a:xfrm>
          <a:prstGeom prst="rect">
            <a:avLst/>
          </a:prstGeom>
        </p:spPr>
        <p:txBody>
          <a:bodyPr vert="horz" wrap="square" lIns="0" tIns="0" rIns="0" bIns="0" rtlCol="0">
            <a:spAutoFit/>
          </a:bodyPr>
          <a:lstStyle/>
          <a:p>
            <a:pPr marL="12700">
              <a:defRPr/>
            </a:pPr>
            <a:r>
              <a:rPr sz="800" b="1" spc="-5" dirty="0">
                <a:solidFill>
                  <a:prstClr val="black"/>
                </a:solidFill>
                <a:latin typeface="Arial"/>
                <a:cs typeface="Arial"/>
              </a:rPr>
              <a:t>G</a:t>
            </a:r>
            <a:r>
              <a:rPr sz="800" b="1" spc="-10" dirty="0">
                <a:solidFill>
                  <a:prstClr val="black"/>
                </a:solidFill>
                <a:latin typeface="Arial"/>
                <a:cs typeface="Arial"/>
              </a:rPr>
              <a:t>roup</a:t>
            </a:r>
            <a:r>
              <a:rPr lang="en-US" sz="800" b="1" spc="-10" dirty="0">
                <a:solidFill>
                  <a:prstClr val="black"/>
                </a:solidFill>
                <a:latin typeface="Arial"/>
                <a:cs typeface="Arial"/>
              </a:rPr>
              <a:t>   Staff  Squadron   Flight</a:t>
            </a:r>
            <a:endParaRPr sz="800" dirty="0">
              <a:solidFill>
                <a:prstClr val="black"/>
              </a:solidFill>
              <a:latin typeface="Arial"/>
              <a:cs typeface="Arial"/>
            </a:endParaRPr>
          </a:p>
        </p:txBody>
      </p:sp>
      <p:sp>
        <p:nvSpPr>
          <p:cNvPr id="166" name="object 127"/>
          <p:cNvSpPr/>
          <p:nvPr/>
        </p:nvSpPr>
        <p:spPr>
          <a:xfrm>
            <a:off x="3164034" y="2721335"/>
            <a:ext cx="1406324" cy="592100"/>
          </a:xfrm>
          <a:prstGeom prst="rect">
            <a:avLst/>
          </a:prstGeom>
          <a:blipFill>
            <a:blip r:embed="rId5" cstate="print"/>
            <a:stretch>
              <a:fillRect/>
            </a:stretch>
          </a:blipFill>
          <a:scene3d>
            <a:camera prst="orthographicFront"/>
            <a:lightRig rig="threePt" dir="t"/>
          </a:scene3d>
          <a:sp3d>
            <a:bevelT/>
          </a:sp3d>
        </p:spPr>
        <p:txBody>
          <a:bodyPr wrap="square" lIns="0" tIns="73152" rIns="0" bIns="0" rtlCol="0"/>
          <a:lstStyle/>
          <a:p>
            <a:pPr algn="ctr">
              <a:spcBef>
                <a:spcPts val="600"/>
              </a:spcBef>
              <a:spcAft>
                <a:spcPts val="200"/>
              </a:spcAft>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407 SCMS/CL</a:t>
            </a:r>
          </a:p>
          <a:p>
            <a:pPr algn="ctr">
              <a:spcAft>
                <a:spcPts val="200"/>
              </a:spcAft>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Common Avionics</a:t>
            </a:r>
          </a:p>
          <a:p>
            <a:pPr algn="ctr">
              <a:spcAft>
                <a:spcPts val="200"/>
              </a:spcAft>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Ms. Kristine Griffis</a:t>
            </a:r>
            <a:endParaRPr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7" name="object 127"/>
          <p:cNvSpPr/>
          <p:nvPr/>
        </p:nvSpPr>
        <p:spPr>
          <a:xfrm>
            <a:off x="6067544" y="2715337"/>
            <a:ext cx="1469244" cy="592100"/>
          </a:xfrm>
          <a:prstGeom prst="rect">
            <a:avLst/>
          </a:prstGeom>
          <a:blipFill>
            <a:blip r:embed="rId5" cstate="print"/>
            <a:stretch>
              <a:fillRect/>
            </a:stretch>
          </a:blipFill>
          <a:scene3d>
            <a:camera prst="orthographicFront"/>
            <a:lightRig rig="threePt" dir="t"/>
          </a:scene3d>
          <a:sp3d>
            <a:bevelT/>
          </a:sp3d>
        </p:spPr>
        <p:txBody>
          <a:bodyPr wrap="square" lIns="0" tIns="0" rIns="0" bIns="0" rtlCol="0"/>
          <a:lstStyle/>
          <a:p>
            <a:pPr algn="ctr">
              <a:spcAft>
                <a:spcPts val="100"/>
              </a:spcAft>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409 SCMS/CL</a:t>
            </a:r>
          </a:p>
          <a:p>
            <a:pPr algn="ctr">
              <a:spcAft>
                <a:spcPts val="100"/>
              </a:spcAft>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Aircraft Missiles &amp; Armament</a:t>
            </a:r>
          </a:p>
          <a:p>
            <a:pPr algn="ctr">
              <a:spcAft>
                <a:spcPts val="100"/>
              </a:spcAft>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Ms. Kristin Howell</a:t>
            </a:r>
            <a:endParaRPr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4" name="object 64"/>
          <p:cNvSpPr/>
          <p:nvPr/>
        </p:nvSpPr>
        <p:spPr>
          <a:xfrm>
            <a:off x="3224842" y="3457586"/>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Business Operations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GUBA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95" name="object 64"/>
          <p:cNvSpPr/>
          <p:nvPr/>
        </p:nvSpPr>
        <p:spPr>
          <a:xfrm>
            <a:off x="4726767" y="3457246"/>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Business Operations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GUBA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96" name="object 64"/>
          <p:cNvSpPr/>
          <p:nvPr/>
        </p:nvSpPr>
        <p:spPr>
          <a:xfrm>
            <a:off x="6207510" y="3460848"/>
            <a:ext cx="1329278"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Business Ops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Armament</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GUBA-GUME</a:t>
            </a: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97" name="object 64"/>
          <p:cNvSpPr/>
          <p:nvPr/>
        </p:nvSpPr>
        <p:spPr>
          <a:xfrm>
            <a:off x="7695119" y="3450792"/>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Business Operations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GUBA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98" name="object 64"/>
          <p:cNvSpPr/>
          <p:nvPr/>
        </p:nvSpPr>
        <p:spPr>
          <a:xfrm>
            <a:off x="9118568" y="3448116"/>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Business Operations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GUBA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99" name="object 104"/>
          <p:cNvSpPr/>
          <p:nvPr/>
        </p:nvSpPr>
        <p:spPr>
          <a:xfrm>
            <a:off x="2849001" y="2064007"/>
            <a:ext cx="1341999" cy="459810"/>
          </a:xfrm>
          <a:prstGeom prst="rect">
            <a:avLst/>
          </a:prstGeom>
          <a:blipFill>
            <a:blip r:embed="rId6" cstate="print"/>
            <a:stretch>
              <a:fillRect/>
            </a:stretch>
          </a:blipFill>
          <a:scene3d>
            <a:camera prst="orthographicFront"/>
            <a:lightRig rig="threePt" dir="t"/>
          </a:scene3d>
          <a:sp3d>
            <a:bevelT/>
          </a:sp3d>
        </p:spPr>
        <p:txBody>
          <a:bodyPr wrap="square" lIns="0" tIns="91440" rIns="0" bIns="0" rtlCol="0"/>
          <a:lstStyle/>
          <a:p>
            <a:pPr algn="ctr">
              <a:defRPr/>
            </a:pPr>
            <a:r>
              <a:rPr lang="en-US" sz="1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Financial </a:t>
            </a:r>
          </a:p>
          <a:p>
            <a:pPr algn="ctr">
              <a:defRPr/>
            </a:pPr>
            <a:r>
              <a:rPr lang="en-US" sz="1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Management (FM)</a:t>
            </a:r>
            <a:endParaRPr sz="1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 name="Rectangle 2"/>
          <p:cNvSpPr>
            <a:spLocks noGrp="1" noChangeArrowheads="1"/>
          </p:cNvSpPr>
          <p:nvPr>
            <p:ph type="title"/>
          </p:nvPr>
        </p:nvSpPr>
        <p:spPr>
          <a:xfrm>
            <a:off x="2925037" y="137652"/>
            <a:ext cx="6400800" cy="852948"/>
          </a:xfrm>
        </p:spPr>
        <p:txBody>
          <a:bodyPr/>
          <a:lstStyle/>
          <a:p>
            <a:pPr eaLnBrk="1" hangingPunct="1"/>
            <a:r>
              <a:rPr lang="en-US" altLang="en-US" sz="3600" dirty="0">
                <a:solidFill>
                  <a:srgbClr val="121864"/>
                </a:solidFill>
              </a:rPr>
              <a:t>638 SCMG</a:t>
            </a:r>
            <a:br>
              <a:rPr lang="en-US" altLang="en-US" sz="3600" dirty="0">
                <a:solidFill>
                  <a:srgbClr val="121864"/>
                </a:solidFill>
              </a:rPr>
            </a:br>
            <a:r>
              <a:rPr lang="en-US" altLang="en-US" sz="3600" dirty="0">
                <a:solidFill>
                  <a:srgbClr val="121864"/>
                </a:solidFill>
              </a:rPr>
              <a:t>Organization Chart</a:t>
            </a:r>
          </a:p>
        </p:txBody>
      </p:sp>
      <p:sp>
        <p:nvSpPr>
          <p:cNvPr id="57" name="object 127"/>
          <p:cNvSpPr/>
          <p:nvPr/>
        </p:nvSpPr>
        <p:spPr>
          <a:xfrm>
            <a:off x="9089233" y="2697527"/>
            <a:ext cx="1406324" cy="623375"/>
          </a:xfrm>
          <a:prstGeom prst="rect">
            <a:avLst/>
          </a:prstGeom>
          <a:blipFill>
            <a:blip r:embed="rId5" cstate="print"/>
            <a:stretch>
              <a:fillRect/>
            </a:stretch>
          </a:blipFill>
          <a:scene3d>
            <a:camera prst="orthographicFront"/>
            <a:lightRig rig="threePt" dir="t"/>
          </a:scene3d>
          <a:sp3d>
            <a:bevelT/>
          </a:sp3d>
        </p:spPr>
        <p:txBody>
          <a:bodyPr wrap="square" lIns="0" tIns="91440" rIns="0" bIns="0" rtlCol="0"/>
          <a:lstStyle/>
          <a:p>
            <a:pPr marL="34290" algn="ctr" eaLnBrk="0" fontAlgn="base" hangingPunct="0">
              <a:lnSpc>
                <a:spcPts val="910"/>
              </a:lnSpc>
              <a:spcBef>
                <a:spcPct val="0"/>
              </a:spcBef>
              <a:spcAft>
                <a:spcPts val="300"/>
              </a:spcAft>
              <a:defRPr/>
            </a:pPr>
            <a:r>
              <a:rPr lang="en-US" sz="900" b="1" spc="-5" dirty="0">
                <a:solidFill>
                  <a:srgbClr val="FFFFFF"/>
                </a:solidFill>
                <a:effectLst>
                  <a:outerShdw blurRad="38100" dist="38100" dir="2700000" algn="tl">
                    <a:srgbClr val="000000">
                      <a:alpha val="43137"/>
                    </a:srgbClr>
                  </a:outerShdw>
                </a:effectLst>
                <a:latin typeface="Arial" panose="020B0604020202020204" pitchFamily="34" charset="0"/>
                <a:cs typeface="Arial"/>
              </a:rPr>
              <a:t>411</a:t>
            </a:r>
            <a:r>
              <a:rPr lang="en-US" sz="900" b="1" spc="10" dirty="0">
                <a:solidFill>
                  <a:srgbClr val="FFFFFF"/>
                </a:solidFill>
                <a:effectLst>
                  <a:outerShdw blurRad="38100" dist="38100" dir="2700000" algn="tl">
                    <a:srgbClr val="000000">
                      <a:alpha val="43137"/>
                    </a:srgbClr>
                  </a:outerShdw>
                </a:effectLst>
                <a:latin typeface="Arial" panose="020B0604020202020204" pitchFamily="34" charset="0"/>
                <a:cs typeface="Arial"/>
              </a:rPr>
              <a:t> </a:t>
            </a: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a:rPr>
              <a:t>S</a:t>
            </a:r>
            <a:r>
              <a:rPr lang="en-US" sz="900" b="1" spc="-5" dirty="0">
                <a:solidFill>
                  <a:srgbClr val="FFFFFF"/>
                </a:solidFill>
                <a:effectLst>
                  <a:outerShdw blurRad="38100" dist="38100" dir="2700000" algn="tl">
                    <a:srgbClr val="000000">
                      <a:alpha val="43137"/>
                    </a:srgbClr>
                  </a:outerShdw>
                </a:effectLst>
                <a:latin typeface="Arial" panose="020B0604020202020204" pitchFamily="34" charset="0"/>
                <a:cs typeface="Arial"/>
              </a:rPr>
              <a:t>C</a:t>
            </a:r>
            <a:r>
              <a:rPr lang="en-US" sz="900" b="1" spc="10" dirty="0">
                <a:solidFill>
                  <a:srgbClr val="FFFFFF"/>
                </a:solidFill>
                <a:effectLst>
                  <a:outerShdw blurRad="38100" dist="38100" dir="2700000" algn="tl">
                    <a:srgbClr val="000000">
                      <a:alpha val="43137"/>
                    </a:srgbClr>
                  </a:outerShdw>
                </a:effectLst>
                <a:latin typeface="Arial" panose="020B0604020202020204" pitchFamily="34" charset="0"/>
                <a:cs typeface="Arial"/>
              </a:rPr>
              <a:t>M</a:t>
            </a: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a:rPr>
              <a:t>S/</a:t>
            </a:r>
            <a:r>
              <a:rPr lang="en-US" sz="900" b="1" spc="-5" dirty="0">
                <a:solidFill>
                  <a:srgbClr val="FFFFFF"/>
                </a:solidFill>
                <a:effectLst>
                  <a:outerShdw blurRad="38100" dist="38100" dir="2700000" algn="tl">
                    <a:srgbClr val="000000">
                      <a:alpha val="43137"/>
                    </a:srgbClr>
                  </a:outerShdw>
                </a:effectLst>
                <a:latin typeface="Arial" panose="020B0604020202020204" pitchFamily="34" charset="0"/>
                <a:cs typeface="Arial"/>
              </a:rPr>
              <a:t>C</a:t>
            </a: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a:rPr>
              <a:t>L</a:t>
            </a:r>
            <a:endParaRPr lang="en-US" sz="900" b="1" dirty="0">
              <a:solidFill>
                <a:prstClr val="black"/>
              </a:solidFill>
              <a:effectLst>
                <a:outerShdw blurRad="38100" dist="38100" dir="2700000" algn="tl">
                  <a:srgbClr val="000000">
                    <a:alpha val="43137"/>
                  </a:srgbClr>
                </a:outerShdw>
              </a:effectLst>
              <a:latin typeface="Arial" panose="020B0604020202020204" pitchFamily="34" charset="0"/>
              <a:cs typeface="Arial"/>
            </a:endParaRPr>
          </a:p>
          <a:p>
            <a:pPr marL="12065" marR="5080" indent="33655" algn="ctr" eaLnBrk="0" fontAlgn="base" hangingPunct="0">
              <a:lnSpc>
                <a:spcPts val="860"/>
              </a:lnSpc>
              <a:spcBef>
                <a:spcPct val="0"/>
              </a:spcBef>
              <a:spcAft>
                <a:spcPts val="300"/>
              </a:spcAft>
              <a:defRPr/>
            </a:pPr>
            <a:r>
              <a:rPr lang="en-US" sz="900" b="1" spc="20" dirty="0">
                <a:solidFill>
                  <a:srgbClr val="FFFFFF"/>
                </a:solidFill>
                <a:effectLst>
                  <a:outerShdw blurRad="38100" dist="38100" dir="2700000" algn="tl">
                    <a:srgbClr val="000000">
                      <a:alpha val="43137"/>
                    </a:srgbClr>
                  </a:outerShdw>
                </a:effectLst>
                <a:latin typeface="Arial" panose="020B0604020202020204" pitchFamily="34" charset="0"/>
                <a:cs typeface="Arial"/>
              </a:rPr>
              <a:t>Special Ops Forces</a:t>
            </a:r>
            <a:endPar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Arial"/>
            </a:endParaRPr>
          </a:p>
          <a:p>
            <a:pPr marL="12065" marR="5080" indent="33655" algn="ctr" eaLnBrk="0" fontAlgn="base" hangingPunct="0">
              <a:lnSpc>
                <a:spcPts val="860"/>
              </a:lnSpc>
              <a:spcBef>
                <a:spcPct val="0"/>
              </a:spcBef>
              <a:spcAft>
                <a:spcPts val="300"/>
              </a:spcAft>
              <a:defRPr/>
            </a:pPr>
            <a:r>
              <a:rPr lang="en-US" sz="900" b="1" spc="-5" dirty="0">
                <a:solidFill>
                  <a:srgbClr val="FFFFFF"/>
                </a:solidFill>
                <a:effectLst>
                  <a:outerShdw blurRad="38100" dist="38100" dir="2700000" algn="tl">
                    <a:srgbClr val="000000">
                      <a:alpha val="43137"/>
                    </a:srgbClr>
                  </a:outerShdw>
                </a:effectLst>
                <a:latin typeface="Arial" panose="020B0604020202020204" pitchFamily="34" charset="0"/>
                <a:cs typeface="Arial"/>
              </a:rPr>
              <a:t>Mr. David Yelverton</a:t>
            </a:r>
            <a:endParaRPr sz="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9" name="object 64"/>
          <p:cNvSpPr/>
          <p:nvPr/>
        </p:nvSpPr>
        <p:spPr>
          <a:xfrm>
            <a:off x="1703734" y="4040972"/>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Integration</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GULA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61" name="object 64"/>
          <p:cNvSpPr/>
          <p:nvPr/>
        </p:nvSpPr>
        <p:spPr>
          <a:xfrm>
            <a:off x="1718446" y="4617908"/>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45720" tIns="0" rIns="45720" bIns="0" rtlCol="0"/>
          <a:lstStyle/>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ATS, Equip, Vehicles &amp; Small Arms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GUMA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66" name="object 64"/>
          <p:cNvSpPr/>
          <p:nvPr/>
        </p:nvSpPr>
        <p:spPr>
          <a:xfrm>
            <a:off x="3218995" y="4027619"/>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Engineering</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GUEA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67" name="object 64"/>
          <p:cNvSpPr/>
          <p:nvPr/>
        </p:nvSpPr>
        <p:spPr>
          <a:xfrm>
            <a:off x="3214159" y="4593879"/>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Communications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GULA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68" name="object 64"/>
          <p:cNvSpPr/>
          <p:nvPr/>
        </p:nvSpPr>
        <p:spPr>
          <a:xfrm>
            <a:off x="3241944" y="5181491"/>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45720" tIns="0" rIns="45720" bIns="0" rtlCol="0"/>
          <a:lstStyle/>
          <a:p>
            <a:pPr algn="ctr">
              <a:defRPr/>
            </a:pPr>
            <a:endPar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Navigation</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GUMA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69" name="object 104"/>
          <p:cNvSpPr/>
          <p:nvPr/>
        </p:nvSpPr>
        <p:spPr>
          <a:xfrm>
            <a:off x="2849001" y="1568301"/>
            <a:ext cx="1341999" cy="459810"/>
          </a:xfrm>
          <a:prstGeom prst="rect">
            <a:avLst/>
          </a:prstGeom>
          <a:blipFill>
            <a:blip r:embed="rId6" cstate="print"/>
            <a:stretch>
              <a:fillRect/>
            </a:stretch>
          </a:blipFill>
          <a:scene3d>
            <a:camera prst="orthographicFront"/>
            <a:lightRig rig="threePt" dir="t"/>
          </a:scene3d>
          <a:sp3d>
            <a:bevelT/>
          </a:sp3d>
        </p:spPr>
        <p:txBody>
          <a:bodyPr wrap="square" lIns="0" tIns="91440" rIns="0" bIns="0" rtlCol="0"/>
          <a:lstStyle/>
          <a:p>
            <a:pPr algn="ctr">
              <a:defRPr/>
            </a:pPr>
            <a:r>
              <a:rPr lang="en-US" sz="1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Management</a:t>
            </a:r>
          </a:p>
          <a:p>
            <a:pPr algn="ctr">
              <a:defRPr/>
            </a:pPr>
            <a:r>
              <a:rPr lang="en-US" sz="1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Operations (OM)</a:t>
            </a:r>
            <a:endParaRPr sz="1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5" name="Elbow Connector 4"/>
          <p:cNvCxnSpPr>
            <a:stCxn id="69" idx="0"/>
          </p:cNvCxnSpPr>
          <p:nvPr/>
        </p:nvCxnSpPr>
        <p:spPr bwMode="auto">
          <a:xfrm rot="5400000" flipH="1" flipV="1">
            <a:off x="4057281" y="898816"/>
            <a:ext cx="132207" cy="1206767"/>
          </a:xfrm>
          <a:prstGeom prst="bentConnector2">
            <a:avLst/>
          </a:prstGeom>
          <a:solidFill>
            <a:schemeClr val="accent1"/>
          </a:solidFill>
          <a:ln w="12700" cap="flat" cmpd="sng" algn="ctr">
            <a:solidFill>
              <a:schemeClr val="tx1"/>
            </a:solidFill>
            <a:prstDash val="dash"/>
            <a:miter lim="800000"/>
            <a:headEnd type="none" w="med" len="med"/>
            <a:tailEnd type="none" w="med" len="med"/>
          </a:ln>
          <a:effectLst/>
        </p:spPr>
      </p:cxnSp>
      <p:cxnSp>
        <p:nvCxnSpPr>
          <p:cNvPr id="7" name="Elbow Connector 6"/>
          <p:cNvCxnSpPr>
            <a:endCxn id="199" idx="3"/>
          </p:cNvCxnSpPr>
          <p:nvPr/>
        </p:nvCxnSpPr>
        <p:spPr bwMode="auto">
          <a:xfrm rot="10800000" flipV="1">
            <a:off x="4191001" y="1932954"/>
            <a:ext cx="1066803" cy="360958"/>
          </a:xfrm>
          <a:prstGeom prst="bentConnector3">
            <a:avLst/>
          </a:prstGeom>
          <a:solidFill>
            <a:schemeClr val="accent1"/>
          </a:solidFill>
          <a:ln w="12700" cap="flat" cmpd="sng" algn="ctr">
            <a:solidFill>
              <a:schemeClr val="tx1"/>
            </a:solidFill>
            <a:prstDash val="dash"/>
            <a:miter lim="800000"/>
            <a:headEnd type="none" w="med" len="med"/>
            <a:tailEnd type="none" w="med" len="med"/>
          </a:ln>
          <a:effectLst/>
        </p:spPr>
      </p:cxnSp>
      <p:cxnSp>
        <p:nvCxnSpPr>
          <p:cNvPr id="10" name="Straight Connector 9"/>
          <p:cNvCxnSpPr>
            <a:cxnSpLocks/>
            <a:stCxn id="136" idx="3"/>
            <a:endCxn id="136" idx="3"/>
          </p:cNvCxnSpPr>
          <p:nvPr/>
        </p:nvCxnSpPr>
        <p:spPr bwMode="auto">
          <a:xfrm>
            <a:off x="7467283" y="1541830"/>
            <a:ext cx="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6" name="Elbow Connector 15"/>
          <p:cNvCxnSpPr/>
          <p:nvPr/>
        </p:nvCxnSpPr>
        <p:spPr bwMode="auto">
          <a:xfrm>
            <a:off x="7162800" y="1720701"/>
            <a:ext cx="1371600" cy="152400"/>
          </a:xfrm>
          <a:prstGeom prst="bentConnector3">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75" name="object 136"/>
          <p:cNvSpPr/>
          <p:nvPr/>
        </p:nvSpPr>
        <p:spPr>
          <a:xfrm>
            <a:off x="7660676" y="1536403"/>
            <a:ext cx="1676399" cy="495841"/>
          </a:xfrm>
          <a:prstGeom prst="rect">
            <a:avLst/>
          </a:prstGeom>
          <a:blipFill>
            <a:blip r:embed="rId7" cstate="print"/>
            <a:stretch>
              <a:fillRect/>
            </a:stretch>
          </a:blipFill>
          <a:scene3d>
            <a:camera prst="orthographicFront"/>
            <a:lightRig rig="threePt" dir="t"/>
          </a:scene3d>
          <a:sp3d>
            <a:bevelT/>
          </a:sp3d>
        </p:spPr>
        <p:txBody>
          <a:bodyPr wrap="square" lIns="0" tIns="91440" rIns="0" bIns="0" rtlCol="0">
            <a:normAutofit/>
          </a:bodyPr>
          <a:lstStyle/>
          <a:p>
            <a:pPr algn="ctr">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rPr>
              <a:t>Ms. Elizabeth Garcia (Exec)</a:t>
            </a:r>
          </a:p>
          <a:p>
            <a:pPr algn="ctr">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rPr>
              <a:t>Ms. Tawanna Holland (CLE)</a:t>
            </a:r>
            <a:endParaRPr sz="900" b="1"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endParaRPr>
          </a:p>
        </p:txBody>
      </p:sp>
      <p:cxnSp>
        <p:nvCxnSpPr>
          <p:cNvPr id="20" name="Straight Connector 19"/>
          <p:cNvCxnSpPr/>
          <p:nvPr/>
        </p:nvCxnSpPr>
        <p:spPr bwMode="auto">
          <a:xfrm>
            <a:off x="5715000" y="1949302"/>
            <a:ext cx="0" cy="664235"/>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2" name="Straight Connector 21"/>
          <p:cNvCxnSpPr/>
          <p:nvPr/>
        </p:nvCxnSpPr>
        <p:spPr bwMode="auto">
          <a:xfrm>
            <a:off x="2362201" y="2608974"/>
            <a:ext cx="7337351" cy="6066"/>
          </a:xfrm>
          <a:prstGeom prst="line">
            <a:avLst/>
          </a:prstGeom>
          <a:solidFill>
            <a:schemeClr val="accent1"/>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a:sp3d>
        </p:spPr>
      </p:cxnSp>
      <p:sp>
        <p:nvSpPr>
          <p:cNvPr id="48" name="object 64"/>
          <p:cNvSpPr/>
          <p:nvPr/>
        </p:nvSpPr>
        <p:spPr>
          <a:xfrm>
            <a:off x="4726767" y="4016944"/>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Engineering</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GUEA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50" name="object 64"/>
          <p:cNvSpPr/>
          <p:nvPr/>
        </p:nvSpPr>
        <p:spPr>
          <a:xfrm>
            <a:off x="4763694" y="5170815"/>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Fighter/Bomber</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GULB</a:t>
            </a: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51" name="object 64"/>
          <p:cNvSpPr/>
          <p:nvPr/>
        </p:nvSpPr>
        <p:spPr>
          <a:xfrm>
            <a:off x="6234091" y="4016944"/>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Engineering</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GUEA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52" name="object 64"/>
          <p:cNvSpPr/>
          <p:nvPr/>
        </p:nvSpPr>
        <p:spPr>
          <a:xfrm>
            <a:off x="6224004" y="4593877"/>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C-5</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GUMA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53" name="object 64"/>
          <p:cNvSpPr/>
          <p:nvPr/>
        </p:nvSpPr>
        <p:spPr>
          <a:xfrm>
            <a:off x="6233879" y="5170814"/>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C-130</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GUMB</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55" name="object 64"/>
          <p:cNvSpPr/>
          <p:nvPr/>
        </p:nvSpPr>
        <p:spPr>
          <a:xfrm>
            <a:off x="6239164" y="5793092"/>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F-15</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GUMC</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56" name="object 64"/>
          <p:cNvSpPr/>
          <p:nvPr/>
        </p:nvSpPr>
        <p:spPr>
          <a:xfrm>
            <a:off x="7706246" y="4012565"/>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Engineering</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GUEA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62" name="object 64"/>
          <p:cNvSpPr/>
          <p:nvPr/>
        </p:nvSpPr>
        <p:spPr>
          <a:xfrm>
            <a:off x="7713431" y="4587813"/>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Automatic Test Sys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GULA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63" name="object 64"/>
          <p:cNvSpPr/>
          <p:nvPr/>
        </p:nvSpPr>
        <p:spPr>
          <a:xfrm>
            <a:off x="7706246" y="5170311"/>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Support Equip/Vehicles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GULB</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65" name="object 64"/>
          <p:cNvSpPr/>
          <p:nvPr/>
        </p:nvSpPr>
        <p:spPr>
          <a:xfrm>
            <a:off x="9118568" y="4014825"/>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Logistics A</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GULA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70" name="object 64"/>
          <p:cNvSpPr/>
          <p:nvPr/>
        </p:nvSpPr>
        <p:spPr>
          <a:xfrm>
            <a:off x="1719103" y="4632235"/>
            <a:ext cx="1233404" cy="486778"/>
          </a:xfrm>
          <a:prstGeom prst="rect">
            <a:avLst/>
          </a:prstGeom>
          <a:blipFill>
            <a:blip r:embed="rId3" cstate="print"/>
            <a:stretch>
              <a:fillRect/>
            </a:stretch>
          </a:blipFill>
          <a:scene3d>
            <a:camera prst="orthographicFront"/>
            <a:lightRig rig="threePt" dir="t"/>
          </a:scene3d>
          <a:sp3d>
            <a:bevelT prst="angle"/>
          </a:sp3d>
        </p:spPr>
        <p:txBody>
          <a:bodyPr wrap="square" lIns="45720" tIns="0" rIns="45720" bIns="0" rtlCol="0"/>
          <a:lstStyle/>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ATS, Equip, Vehicles &amp; Small Arms</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GUMA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72" name="object 64"/>
          <p:cNvSpPr/>
          <p:nvPr/>
        </p:nvSpPr>
        <p:spPr>
          <a:xfrm>
            <a:off x="4761059" y="4595228"/>
            <a:ext cx="1233404" cy="486778"/>
          </a:xfrm>
          <a:prstGeom prst="rect">
            <a:avLst/>
          </a:prstGeom>
          <a:blipFill>
            <a:blip r:embed="rId3" cstate="print"/>
            <a:stretch>
              <a:fillRect/>
            </a:stretch>
          </a:blipFill>
          <a:scene3d>
            <a:camera prst="orthographicFront"/>
            <a:lightRig rig="threePt" dir="t"/>
          </a:scene3d>
          <a:sp3d>
            <a:bevelT prst="angle"/>
          </a:sp3d>
        </p:spPr>
        <p:txBody>
          <a:bodyPr wrap="square" lIns="45720" tIns="0" rIns="45720" bIns="0" rtlCol="0"/>
          <a:lstStyle/>
          <a:p>
            <a:pPr algn="ctr" eaLnBrk="0" fontAlgn="base" hangingPunct="0">
              <a:spcBef>
                <a:spcPct val="0"/>
              </a:spcBef>
              <a:spcAft>
                <a:spcPct val="0"/>
              </a:spcAft>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Airlift/Special          Op Forces</a:t>
            </a:r>
          </a:p>
          <a:p>
            <a:pPr algn="ctr" eaLnBrk="0" fontAlgn="base" hangingPunct="0">
              <a:spcBef>
                <a:spcPct val="0"/>
              </a:spcBef>
              <a:spcAft>
                <a:spcPct val="0"/>
              </a:spcAft>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GULA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2" name="Oval 1"/>
          <p:cNvSpPr/>
          <p:nvPr/>
        </p:nvSpPr>
        <p:spPr bwMode="auto">
          <a:xfrm>
            <a:off x="8981109" y="6182546"/>
            <a:ext cx="219358" cy="125932"/>
          </a:xfrm>
          <a:prstGeom prst="ellipse">
            <a:avLst/>
          </a:prstGeom>
          <a:gradFill flip="none" rotWithShape="1">
            <a:gsLst>
              <a:gs pos="0">
                <a:srgbClr val="8A0505">
                  <a:shade val="30000"/>
                  <a:satMod val="115000"/>
                </a:srgbClr>
              </a:gs>
              <a:gs pos="50000">
                <a:srgbClr val="8A0505">
                  <a:shade val="67500"/>
                  <a:satMod val="115000"/>
                </a:srgbClr>
              </a:gs>
              <a:gs pos="100000">
                <a:srgbClr val="8A0505">
                  <a:shade val="100000"/>
                  <a:satMod val="115000"/>
                </a:srgbClr>
              </a:gs>
            </a:gsLst>
            <a:lin ang="5400000" scaled="1"/>
            <a:tileRect/>
          </a:gradFill>
          <a:ln w="12700" cap="flat" cmpd="sng" algn="ctr">
            <a:solidFill>
              <a:schemeClr val="tx1"/>
            </a:solidFill>
            <a:prstDash val="solid"/>
            <a:miter lim="800000"/>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Verdana" pitchFamily="34" charset="0"/>
              <a:cs typeface="Arial" panose="020B0604020202020204" pitchFamily="34" charset="0"/>
            </a:endParaRPr>
          </a:p>
        </p:txBody>
      </p:sp>
      <p:sp>
        <p:nvSpPr>
          <p:cNvPr id="71" name="Oval 70"/>
          <p:cNvSpPr/>
          <p:nvPr/>
        </p:nvSpPr>
        <p:spPr bwMode="auto">
          <a:xfrm>
            <a:off x="9356964" y="6182546"/>
            <a:ext cx="219358" cy="125932"/>
          </a:xfrm>
          <a:prstGeom prst="ellipse">
            <a:avLst/>
          </a:prstGeom>
          <a:gradFill flip="none" rotWithShape="1">
            <a:gsLst>
              <a:gs pos="0">
                <a:srgbClr val="906030">
                  <a:shade val="30000"/>
                  <a:satMod val="115000"/>
                </a:srgbClr>
              </a:gs>
              <a:gs pos="50000">
                <a:srgbClr val="906030">
                  <a:shade val="67500"/>
                  <a:satMod val="115000"/>
                </a:srgbClr>
              </a:gs>
              <a:gs pos="100000">
                <a:srgbClr val="906030">
                  <a:shade val="100000"/>
                  <a:satMod val="115000"/>
                </a:srgbClr>
              </a:gs>
            </a:gsLst>
            <a:lin ang="5400000" scaled="1"/>
            <a:tileRect/>
          </a:gradFill>
          <a:ln w="12700" cap="flat" cmpd="sng" algn="ctr">
            <a:solidFill>
              <a:schemeClr val="tx1"/>
            </a:solidFill>
            <a:prstDash val="solid"/>
            <a:miter lim="800000"/>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Verdana" pitchFamily="34" charset="0"/>
              <a:cs typeface="Arial" panose="020B0604020202020204" pitchFamily="34" charset="0"/>
            </a:endParaRPr>
          </a:p>
        </p:txBody>
      </p:sp>
      <p:sp>
        <p:nvSpPr>
          <p:cNvPr id="73" name="Oval 72"/>
          <p:cNvSpPr/>
          <p:nvPr/>
        </p:nvSpPr>
        <p:spPr bwMode="auto">
          <a:xfrm>
            <a:off x="9747864" y="6182546"/>
            <a:ext cx="219358" cy="125932"/>
          </a:xfrm>
          <a:prstGeom prst="ellipse">
            <a:avLst/>
          </a:prstGeom>
          <a:solidFill>
            <a:srgbClr val="006300"/>
          </a:solidFill>
          <a:ln w="12700" cap="flat" cmpd="sng" algn="ctr">
            <a:solidFill>
              <a:schemeClr val="tx1"/>
            </a:solidFill>
            <a:prstDash val="solid"/>
            <a:miter lim="800000"/>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Verdana" pitchFamily="34" charset="0"/>
              <a:cs typeface="Arial" panose="020B0604020202020204" pitchFamily="34" charset="0"/>
            </a:endParaRPr>
          </a:p>
        </p:txBody>
      </p:sp>
      <p:sp>
        <p:nvSpPr>
          <p:cNvPr id="74" name="Oval 73"/>
          <p:cNvSpPr/>
          <p:nvPr/>
        </p:nvSpPr>
        <p:spPr bwMode="auto">
          <a:xfrm>
            <a:off x="10161737" y="6182546"/>
            <a:ext cx="219358" cy="125932"/>
          </a:xfrm>
          <a:prstGeom prst="ellipse">
            <a:avLst/>
          </a:prstGeom>
          <a:gradFill flip="none" rotWithShape="1">
            <a:gsLst>
              <a:gs pos="0">
                <a:srgbClr val="14A7EC">
                  <a:shade val="30000"/>
                  <a:satMod val="115000"/>
                </a:srgbClr>
              </a:gs>
              <a:gs pos="50000">
                <a:srgbClr val="14A7EC">
                  <a:shade val="67500"/>
                  <a:satMod val="115000"/>
                </a:srgbClr>
              </a:gs>
              <a:gs pos="100000">
                <a:srgbClr val="14A7EC">
                  <a:shade val="100000"/>
                  <a:satMod val="115000"/>
                </a:srgbClr>
              </a:gs>
            </a:gsLst>
            <a:lin ang="5400000" scaled="1"/>
            <a:tileRect/>
          </a:gradFill>
          <a:ln w="12700" cap="flat" cmpd="sng" algn="ctr">
            <a:solidFill>
              <a:schemeClr val="tx1"/>
            </a:solidFill>
            <a:prstDash val="solid"/>
            <a:miter lim="800000"/>
            <a:headEnd type="none" w="med" len="med"/>
            <a:tailEnd type="none" w="med" len="med"/>
          </a:ln>
          <a:effectLst/>
          <a:scene3d>
            <a:camera prst="orthographicFront"/>
            <a:lightRig rig="threePt" dir="t"/>
          </a:scene3d>
          <a:sp3d>
            <a:bevelT prst="angle"/>
          </a:sp3d>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Verdana" pitchFamily="34" charset="0"/>
              <a:cs typeface="Arial" panose="020B0604020202020204" pitchFamily="34" charset="0"/>
            </a:endParaRPr>
          </a:p>
        </p:txBody>
      </p:sp>
      <p:sp>
        <p:nvSpPr>
          <p:cNvPr id="136" name="object 136"/>
          <p:cNvSpPr/>
          <p:nvPr/>
        </p:nvSpPr>
        <p:spPr>
          <a:xfrm>
            <a:off x="4570359" y="1126946"/>
            <a:ext cx="2896925" cy="829769"/>
          </a:xfrm>
          <a:prstGeom prst="rect">
            <a:avLst/>
          </a:prstGeom>
          <a:blipFill>
            <a:blip r:embed="rId7" cstate="print"/>
            <a:stretch>
              <a:fillRect/>
            </a:stretch>
          </a:blipFill>
          <a:scene3d>
            <a:camera prst="orthographicFront"/>
            <a:lightRig rig="threePt" dir="t"/>
          </a:scene3d>
          <a:sp3d>
            <a:bevelT/>
          </a:sp3d>
        </p:spPr>
        <p:txBody>
          <a:bodyPr wrap="square" lIns="0" tIns="27432" rIns="0" bIns="27432" rtlCol="0" anchor="ctr" anchorCtr="0">
            <a:normAutofit/>
          </a:bodyPr>
          <a:lstStyle/>
          <a:p>
            <a:pPr marL="12700" marR="5080" indent="1270" algn="ctr" eaLnBrk="0" fontAlgn="base" hangingPunct="0">
              <a:lnSpc>
                <a:spcPts val="1080"/>
              </a:lnSpc>
              <a:spcBef>
                <a:spcPts val="100"/>
              </a:spcBef>
              <a:spcAft>
                <a:spcPts val="300"/>
              </a:spcAft>
              <a:tabLst>
                <a:tab pos="1677670" algn="l"/>
              </a:tabLst>
              <a:defRPr/>
            </a:pPr>
            <a:r>
              <a:rPr lang="en-US" sz="1200" b="1" spc="5"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rPr>
              <a:t>Mr. George K. Levy III, Director </a:t>
            </a:r>
            <a:endParaRPr lang="en-US" sz="1200" b="1"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endParaRPr>
          </a:p>
          <a:p>
            <a:pPr marL="12700" marR="5080" indent="1270" algn="ctr" eaLnBrk="0" fontAlgn="base" hangingPunct="0">
              <a:lnSpc>
                <a:spcPts val="1080"/>
              </a:lnSpc>
              <a:spcBef>
                <a:spcPts val="100"/>
              </a:spcBef>
              <a:spcAft>
                <a:spcPts val="300"/>
              </a:spcAft>
              <a:tabLst>
                <a:tab pos="1677670" algn="l"/>
              </a:tabLst>
              <a:defRPr/>
            </a:pPr>
            <a:r>
              <a:rPr lang="en-US" sz="1100" b="1"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rPr>
              <a:t>Ms. Stacia Franks, Deputy Director</a:t>
            </a:r>
          </a:p>
          <a:p>
            <a:pPr marL="12700" marR="5080" indent="1270" algn="ctr" eaLnBrk="0" fontAlgn="base" hangingPunct="0">
              <a:lnSpc>
                <a:spcPts val="1080"/>
              </a:lnSpc>
              <a:spcBef>
                <a:spcPts val="100"/>
              </a:spcBef>
              <a:spcAft>
                <a:spcPts val="300"/>
              </a:spcAft>
              <a:tabLst>
                <a:tab pos="1677670" algn="l"/>
              </a:tabLst>
              <a:defRPr/>
            </a:pPr>
            <a:r>
              <a:rPr lang="en-US" sz="1100" b="1"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rPr>
              <a:t>Mr. Johnathan Ringley, Director of EN</a:t>
            </a:r>
            <a:endParaRPr sz="1200" dirty="0">
              <a:solidFill>
                <a:prstClr val="black"/>
              </a:solidFill>
              <a:latin typeface="Calibri Light" panose="020F0302020204030204" pitchFamily="34" charset="0"/>
              <a:cs typeface="Calibri Light" panose="020F0302020204030204" pitchFamily="34" charset="0"/>
            </a:endParaRPr>
          </a:p>
        </p:txBody>
      </p:sp>
      <p:sp>
        <p:nvSpPr>
          <p:cNvPr id="15" name="TextBox 14"/>
          <p:cNvSpPr txBox="1"/>
          <p:nvPr/>
        </p:nvSpPr>
        <p:spPr>
          <a:xfrm>
            <a:off x="9133307" y="5168477"/>
            <a:ext cx="1164068" cy="946926"/>
          </a:xfrm>
          <a:prstGeom prst="rect">
            <a:avLst/>
          </a:prstGeom>
          <a:solidFill>
            <a:schemeClr val="bg1">
              <a:lumMod val="85000"/>
            </a:schemeClr>
          </a:solidFill>
          <a:scene3d>
            <a:camera prst="orthographicFront"/>
            <a:lightRig rig="threePt" dir="t"/>
          </a:scene3d>
          <a:sp3d>
            <a:bevelT/>
          </a:sp3d>
        </p:spPr>
        <p:txBody>
          <a:bodyPr wrap="square" lIns="27432" tIns="27432" rIns="27432" bIns="27432" rtlCol="0" anchor="ctr" anchorCtr="0">
            <a:spAutoFit/>
          </a:bodyPr>
          <a:lstStyle/>
          <a:p>
            <a:pPr eaLnBrk="0" fontAlgn="base" hangingPunct="0">
              <a:spcBef>
                <a:spcPts val="600"/>
              </a:spcBef>
              <a:spcAft>
                <a:spcPct val="0"/>
              </a:spcAft>
            </a:pPr>
            <a:endParaRPr lang="en-US" sz="400" dirty="0">
              <a:solidFill>
                <a:srgbClr val="0000FF"/>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000" b="1" dirty="0">
                <a:solidFill>
                  <a:srgbClr val="0000FF"/>
                </a:solidFill>
                <a:latin typeface="Arial" panose="020B0604020202020204" pitchFamily="34" charset="0"/>
                <a:cs typeface="Arial" panose="020B0604020202020204" pitchFamily="34" charset="0"/>
              </a:rPr>
              <a:t>Workforce</a:t>
            </a:r>
          </a:p>
          <a:p>
            <a:pPr marL="171450" indent="-114300" eaLnBrk="0" fontAlgn="base" hangingPunct="0">
              <a:spcBef>
                <a:spcPts val="100"/>
              </a:spcBef>
              <a:spcAft>
                <a:spcPct val="0"/>
              </a:spcAft>
              <a:buFont typeface="Arial" panose="020B0604020202020204" pitchFamily="34" charset="0"/>
              <a:buChar char="-"/>
            </a:pPr>
            <a:r>
              <a:rPr lang="en-US" sz="1000" dirty="0">
                <a:solidFill>
                  <a:srgbClr val="0000FF"/>
                </a:solidFill>
                <a:latin typeface="Arial" panose="020B0604020202020204" pitchFamily="34" charset="0"/>
                <a:cs typeface="Arial" panose="020B0604020202020204" pitchFamily="34" charset="0"/>
              </a:rPr>
              <a:t>Civilian: ~760</a:t>
            </a:r>
          </a:p>
          <a:p>
            <a:pPr marL="171450" indent="-114300" eaLnBrk="0" fontAlgn="base" hangingPunct="0">
              <a:spcBef>
                <a:spcPts val="100"/>
              </a:spcBef>
              <a:spcAft>
                <a:spcPct val="0"/>
              </a:spcAft>
              <a:buFont typeface="Arial" panose="020B0604020202020204" pitchFamily="34" charset="0"/>
              <a:buChar char="-"/>
            </a:pPr>
            <a:r>
              <a:rPr lang="en-US" sz="1000" dirty="0">
                <a:solidFill>
                  <a:srgbClr val="0000FF"/>
                </a:solidFill>
                <a:latin typeface="Arial" panose="020B0604020202020204" pitchFamily="34" charset="0"/>
                <a:cs typeface="Arial" panose="020B0604020202020204" pitchFamily="34" charset="0"/>
              </a:rPr>
              <a:t>Military:  9</a:t>
            </a:r>
          </a:p>
          <a:p>
            <a:pPr marL="171450" indent="-114300" eaLnBrk="0" fontAlgn="base" hangingPunct="0">
              <a:spcBef>
                <a:spcPts val="100"/>
              </a:spcBef>
              <a:spcAft>
                <a:spcPct val="0"/>
              </a:spcAft>
              <a:buFont typeface="Arial" panose="020B0604020202020204" pitchFamily="34" charset="0"/>
              <a:buChar char="-"/>
            </a:pPr>
            <a:r>
              <a:rPr lang="en-US" sz="1000" dirty="0">
                <a:solidFill>
                  <a:srgbClr val="0000FF"/>
                </a:solidFill>
                <a:latin typeface="Arial" panose="020B0604020202020204" pitchFamily="34" charset="0"/>
                <a:cs typeface="Arial" panose="020B0604020202020204" pitchFamily="34" charset="0"/>
              </a:rPr>
              <a:t>Contractors: 19</a:t>
            </a:r>
          </a:p>
          <a:p>
            <a:pPr marL="171450" indent="-114300" eaLnBrk="0" fontAlgn="base" hangingPunct="0">
              <a:spcBef>
                <a:spcPts val="100"/>
              </a:spcBef>
              <a:spcAft>
                <a:spcPct val="0"/>
              </a:spcAft>
              <a:buFont typeface="Arial" panose="020B0604020202020204" pitchFamily="34" charset="0"/>
              <a:buChar char="-"/>
            </a:pPr>
            <a:r>
              <a:rPr lang="en-US" sz="1000" dirty="0">
                <a:solidFill>
                  <a:srgbClr val="0000FF"/>
                </a:solidFill>
                <a:latin typeface="Arial" panose="020B0604020202020204" pitchFamily="34" charset="0"/>
                <a:cs typeface="Arial" panose="020B0604020202020204" pitchFamily="34" charset="0"/>
              </a:rPr>
              <a:t>Total: ~788</a:t>
            </a:r>
            <a:endParaRPr lang="en-US" sz="400" dirty="0">
              <a:solidFill>
                <a:srgbClr val="0000FF"/>
              </a:solidFill>
              <a:latin typeface="Arial" panose="020B0604020202020204" pitchFamily="34" charset="0"/>
              <a:cs typeface="Arial" panose="020B0604020202020204" pitchFamily="34" charset="0"/>
            </a:endParaRPr>
          </a:p>
        </p:txBody>
      </p:sp>
      <p:sp>
        <p:nvSpPr>
          <p:cNvPr id="77" name="Slide Number Placeholder 2"/>
          <p:cNvSpPr>
            <a:spLocks noGrp="1"/>
          </p:cNvSpPr>
          <p:nvPr>
            <p:ph type="sldNum" sz="quarter" idx="4294967295"/>
          </p:nvPr>
        </p:nvSpPr>
        <p:spPr>
          <a:xfrm>
            <a:off x="10134600" y="6519862"/>
            <a:ext cx="533400" cy="338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151C77"/>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151C77"/>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151C77"/>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fontAlgn="base">
              <a:spcBef>
                <a:spcPct val="0"/>
              </a:spcBef>
              <a:spcAft>
                <a:spcPct val="0"/>
              </a:spcAft>
              <a:buClrTx/>
              <a:buNone/>
            </a:pPr>
            <a:fld id="{09439D72-5E17-42BB-990D-8A3265BBDAB5}" type="slidenum">
              <a:rPr lang="en-US" altLang="en-US" sz="1000">
                <a:solidFill>
                  <a:srgbClr val="969696"/>
                </a:solidFill>
                <a:cs typeface="Arial" panose="020B0604020202020204" pitchFamily="34" charset="0"/>
              </a:rPr>
              <a:pPr fontAlgn="base">
                <a:spcBef>
                  <a:spcPct val="0"/>
                </a:spcBef>
                <a:spcAft>
                  <a:spcPct val="0"/>
                </a:spcAft>
                <a:buClrTx/>
                <a:buNone/>
              </a:pPr>
              <a:t>3</a:t>
            </a:fld>
            <a:endParaRPr lang="en-US" altLang="en-US" sz="1000">
              <a:solidFill>
                <a:srgbClr val="969696"/>
              </a:solidFill>
              <a:cs typeface="Arial" panose="020B0604020202020204" pitchFamily="34" charset="0"/>
            </a:endParaRPr>
          </a:p>
        </p:txBody>
      </p:sp>
      <p:pic>
        <p:nvPicPr>
          <p:cNvPr id="79" name="Picture 78" descr="C:\Users\1029879679C\AppData\Local\Microsoft\Windows\INetCache\Content.Outlook\87SJOIA2\S Franks Official Photo 2022 (003).JPG"/>
          <p:cNvPicPr/>
          <p:nvPr/>
        </p:nvPicPr>
        <p:blipFill>
          <a:blip r:embed="rId8" cstate="print">
            <a:extLst>
              <a:ext uri="{BEBA8EAE-BF5A-486C-A8C5-ECC9F3942E4B}">
                <a14:imgProps xmlns:a14="http://schemas.microsoft.com/office/drawing/2010/main">
                  <a14:imgLayer r:embed="rId9">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9425327" y="1180843"/>
            <a:ext cx="856735" cy="1057552"/>
          </a:xfrm>
          <a:prstGeom prst="rect">
            <a:avLst/>
          </a:prstGeom>
          <a:noFill/>
          <a:ln>
            <a:noFill/>
          </a:ln>
        </p:spPr>
      </p:pic>
      <p:sp>
        <p:nvSpPr>
          <p:cNvPr id="27" name="TextBox 26"/>
          <p:cNvSpPr txBox="1"/>
          <p:nvPr/>
        </p:nvSpPr>
        <p:spPr>
          <a:xfrm>
            <a:off x="9611835" y="2180452"/>
            <a:ext cx="727923"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Deputy</a:t>
            </a:r>
          </a:p>
        </p:txBody>
      </p:sp>
      <p:sp>
        <p:nvSpPr>
          <p:cNvPr id="81" name="TextBox 80"/>
          <p:cNvSpPr txBox="1"/>
          <p:nvPr/>
        </p:nvSpPr>
        <p:spPr>
          <a:xfrm>
            <a:off x="2042628" y="2194189"/>
            <a:ext cx="727923"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Director</a:t>
            </a:r>
          </a:p>
        </p:txBody>
      </p:sp>
      <p:sp>
        <p:nvSpPr>
          <p:cNvPr id="82" name="object 136"/>
          <p:cNvSpPr/>
          <p:nvPr/>
        </p:nvSpPr>
        <p:spPr>
          <a:xfrm>
            <a:off x="5994464" y="2141013"/>
            <a:ext cx="1475821" cy="379194"/>
          </a:xfrm>
          <a:prstGeom prst="rect">
            <a:avLst/>
          </a:prstGeom>
          <a:blipFill>
            <a:blip r:embed="rId7" cstate="print"/>
            <a:stretch>
              <a:fillRect/>
            </a:stretch>
          </a:blipFill>
          <a:scene3d>
            <a:camera prst="orthographicFront"/>
            <a:lightRig rig="threePt" dir="t"/>
          </a:scene3d>
          <a:sp3d>
            <a:bevelT/>
          </a:sp3d>
        </p:spPr>
        <p:txBody>
          <a:bodyPr wrap="square" lIns="0" tIns="91440" rIns="0" bIns="0" rtlCol="0">
            <a:noAutofit/>
          </a:bodyPr>
          <a:lstStyle/>
          <a:p>
            <a:pPr algn="ctr">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rPr>
              <a:t>Jay Harrington</a:t>
            </a:r>
          </a:p>
          <a:p>
            <a:pPr algn="ctr">
              <a:defRPr/>
            </a:pPr>
            <a:r>
              <a:rPr lang="en-US" sz="900" b="1"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rPr>
              <a:t>Supply Chain Integrator</a:t>
            </a:r>
            <a:endParaRPr sz="900" b="1" dirty="0">
              <a:solidFill>
                <a:srgbClr val="FFFFFF"/>
              </a:solidFill>
              <a:effectLst>
                <a:outerShdw blurRad="38100" dist="38100" dir="2700000" algn="tl">
                  <a:srgbClr val="000000">
                    <a:alpha val="43137"/>
                  </a:srgbClr>
                </a:outerShdw>
              </a:effectLst>
              <a:latin typeface="Arial" panose="020B0604020202020204" pitchFamily="34" charset="0"/>
              <a:cs typeface="Calibri Light" panose="020F0302020204030204" pitchFamily="34" charset="0"/>
            </a:endParaRPr>
          </a:p>
        </p:txBody>
      </p:sp>
      <p:sp>
        <p:nvSpPr>
          <p:cNvPr id="3" name="object 64">
            <a:extLst>
              <a:ext uri="{FF2B5EF4-FFF2-40B4-BE49-F238E27FC236}">
                <a16:creationId xmlns:a16="http://schemas.microsoft.com/office/drawing/2014/main" id="{D07A3AFE-36A7-EC1A-BD81-709CF1083F90}"/>
              </a:ext>
            </a:extLst>
          </p:cNvPr>
          <p:cNvSpPr/>
          <p:nvPr/>
        </p:nvSpPr>
        <p:spPr>
          <a:xfrm>
            <a:off x="9111739" y="4581534"/>
            <a:ext cx="1233404" cy="501611"/>
          </a:xfrm>
          <a:prstGeom prst="rect">
            <a:avLst/>
          </a:prstGeom>
          <a:blipFill>
            <a:blip r:embed="rId3" cstate="print"/>
            <a:stretch>
              <a:fillRect/>
            </a:stretch>
          </a:blipFill>
          <a:scene3d>
            <a:camera prst="orthographicFront"/>
            <a:lightRig rig="threePt" dir="t"/>
          </a:scene3d>
          <a:sp3d>
            <a:bevelT prst="angle"/>
          </a:sp3d>
        </p:spPr>
        <p:txBody>
          <a:bodyPr wrap="square" lIns="0" tIns="0" rIns="0" bIns="0" rtlCol="0"/>
          <a:lstStyle/>
          <a:p>
            <a:pPr algn="ctr">
              <a:defRPr/>
            </a:pPr>
            <a:endParaRPr lang="en-US"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Logistics A</a:t>
            </a:r>
          </a:p>
          <a:p>
            <a:pPr algn="ctr">
              <a:defRPr/>
            </a:pPr>
            <a:r>
              <a:rPr lang="en-US" sz="1000" b="1" dirty="0">
                <a:solidFill>
                  <a:srgbClr val="FFFFFF"/>
                </a:solidFill>
                <a:effectLst>
                  <a:outerShdw blurRad="38100" dist="38100" dir="2700000" algn="tl">
                    <a:srgbClr val="000000">
                      <a:alpha val="43137"/>
                    </a:srgbClr>
                  </a:outerShdw>
                </a:effectLst>
                <a:latin typeface="Calibri"/>
                <a:cs typeface="Arial" panose="020B0604020202020204" pitchFamily="34" charset="0"/>
              </a:rPr>
              <a:t>GULA</a:t>
            </a:r>
          </a:p>
          <a:p>
            <a:pPr>
              <a:defRPr/>
            </a:pPr>
            <a:endParaRPr sz="900" b="1" dirty="0">
              <a:solidFill>
                <a:srgbClr val="FFFFFF"/>
              </a:solidFill>
              <a:effectLst>
                <a:outerShdw blurRad="38100" dist="38100" dir="2700000" algn="tl">
                  <a:srgbClr val="000000">
                    <a:alpha val="43137"/>
                  </a:srgbClr>
                </a:outerShdw>
              </a:effectLst>
              <a:latin typeface="Calibri"/>
              <a:cs typeface="Arial" panose="020B0604020202020204" pitchFamily="34" charset="0"/>
            </a:endParaRPr>
          </a:p>
        </p:txBody>
      </p:sp>
      <p:pic>
        <p:nvPicPr>
          <p:cNvPr id="14" name="Picture 13" descr="levy_george_wralc_190508-F-F3494-1849">
            <a:extLst>
              <a:ext uri="{FF2B5EF4-FFF2-40B4-BE49-F238E27FC236}">
                <a16:creationId xmlns:a16="http://schemas.microsoft.com/office/drawing/2014/main" id="{648F15D3-58C0-8212-80EB-9B407E136F49}"/>
              </a:ext>
            </a:extLst>
          </p:cNvPr>
          <p:cNvPicPr/>
          <p:nvPr/>
        </p:nvPicPr>
        <p:blipFill rotWithShape="1">
          <a:blip r:embed="rId10" cstate="print">
            <a:extLst>
              <a:ext uri="{BEBA8EAE-BF5A-486C-A8C5-ECC9F3942E4B}">
                <a14:imgProps xmlns:a14="http://schemas.microsoft.com/office/drawing/2010/main">
                  <a14:imgLayer r:embed="rId11">
                    <a14:imgEffect>
                      <a14:brightnessContrast bright="22000" contrast="3000"/>
                    </a14:imgEffect>
                  </a14:imgLayer>
                </a14:imgProps>
              </a:ext>
              <a:ext uri="{28A0092B-C50C-407E-A947-70E740481C1C}">
                <a14:useLocalDpi xmlns:a14="http://schemas.microsoft.com/office/drawing/2010/main" val="0"/>
              </a:ext>
            </a:extLst>
          </a:blip>
          <a:srcRect l="-1" r="26276" b="16703"/>
          <a:stretch/>
        </p:blipFill>
        <p:spPr bwMode="auto">
          <a:xfrm>
            <a:off x="1908625" y="1180671"/>
            <a:ext cx="831946" cy="1053145"/>
          </a:xfrm>
          <a:prstGeom prst="rect">
            <a:avLst/>
          </a:prstGeom>
          <a:noFill/>
          <a:ln>
            <a:noFill/>
          </a:ln>
        </p:spPr>
      </p:pic>
    </p:spTree>
    <p:extLst>
      <p:ext uri="{BB962C8B-B14F-4D97-AF65-F5344CB8AC3E}">
        <p14:creationId xmlns:p14="http://schemas.microsoft.com/office/powerpoint/2010/main" val="3560364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65716" y="28575"/>
            <a:ext cx="10876501" cy="1143000"/>
          </a:xfrm>
        </p:spPr>
        <p:txBody>
          <a:bodyPr/>
          <a:lstStyle/>
          <a:p>
            <a:r>
              <a:rPr lang="en-US" sz="3600" dirty="0"/>
              <a:t>Engineering Support Activity (ESA) </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437385D6-3597-AA5B-EF6F-F2491B94A979}"/>
              </a:ext>
            </a:extLst>
          </p:cNvPr>
          <p:cNvSpPr>
            <a:spLocks noGrp="1"/>
          </p:cNvSpPr>
          <p:nvPr>
            <p:ph idx="1"/>
          </p:nvPr>
        </p:nvSpPr>
        <p:spPr/>
        <p:txBody>
          <a:bodyPr/>
          <a:lstStyle/>
          <a:p>
            <a:pPr>
              <a:spcBef>
                <a:spcPct val="0"/>
              </a:spcBef>
              <a:buClrTx/>
              <a:buSzTx/>
              <a:buFont typeface="Arial" panose="020B0604020202020204" pitchFamily="34" charset="0"/>
              <a:buChar char="•"/>
            </a:pPr>
            <a:r>
              <a:rPr lang="en-US" altLang="en-US" sz="2800" dirty="0">
                <a:solidFill>
                  <a:srgbClr val="000000"/>
                </a:solidFill>
                <a:cs typeface="Arial" panose="020B0604020202020204" pitchFamily="34" charset="0"/>
              </a:rPr>
              <a:t>Assign/Document Item-Criticality</a:t>
            </a:r>
            <a:endParaRPr lang="en-US" altLang="en-US" sz="2800" b="0" dirty="0">
              <a:solidFill>
                <a:srgbClr val="000000"/>
              </a:solidFill>
              <a:cs typeface="Arial" panose="020B0604020202020204" pitchFamily="34" charset="0"/>
            </a:endParaRPr>
          </a:p>
          <a:p>
            <a:pPr lvl="1">
              <a:spcBef>
                <a:spcPts val="675"/>
              </a:spcBef>
              <a:buClrTx/>
              <a:buSzTx/>
              <a:buFont typeface="Arial" panose="020B0604020202020204" pitchFamily="34" charset="0"/>
              <a:buChar char="-"/>
            </a:pPr>
            <a:r>
              <a:rPr lang="en-US" altLang="en-US" sz="2800" dirty="0">
                <a:solidFill>
                  <a:srgbClr val="000000"/>
                </a:solidFill>
                <a:cs typeface="Arial" panose="020B0604020202020204" pitchFamily="34" charset="0"/>
              </a:rPr>
              <a:t>Critical Safety Item</a:t>
            </a:r>
            <a:endParaRPr lang="en-US" altLang="en-US" sz="2800" b="0" dirty="0">
              <a:solidFill>
                <a:srgbClr val="000000"/>
              </a:solidFill>
              <a:cs typeface="Arial" panose="020B0604020202020204" pitchFamily="34" charset="0"/>
            </a:endParaRPr>
          </a:p>
          <a:p>
            <a:pPr lvl="1">
              <a:spcBef>
                <a:spcPts val="675"/>
              </a:spcBef>
              <a:buClrTx/>
              <a:buSzTx/>
              <a:buFont typeface="Arial" panose="020B0604020202020204" pitchFamily="34" charset="0"/>
              <a:buChar char="-"/>
            </a:pPr>
            <a:r>
              <a:rPr lang="en-US" altLang="en-US" sz="2800" dirty="0">
                <a:solidFill>
                  <a:srgbClr val="000000"/>
                </a:solidFill>
                <a:cs typeface="Arial" panose="020B0604020202020204" pitchFamily="34" charset="0"/>
              </a:rPr>
              <a:t>Critical Application</a:t>
            </a:r>
            <a:endParaRPr lang="en-US" altLang="en-US" sz="2800" b="0" dirty="0">
              <a:solidFill>
                <a:srgbClr val="000000"/>
              </a:solidFill>
              <a:cs typeface="Arial" panose="020B0604020202020204" pitchFamily="34" charset="0"/>
            </a:endParaRPr>
          </a:p>
          <a:p>
            <a:pPr lvl="1">
              <a:spcBef>
                <a:spcPts val="675"/>
              </a:spcBef>
              <a:buClrTx/>
              <a:buSzTx/>
              <a:buFont typeface="Arial" panose="020B0604020202020204" pitchFamily="34" charset="0"/>
              <a:buChar char="-"/>
            </a:pPr>
            <a:r>
              <a:rPr lang="en-US" altLang="en-US" sz="2800" dirty="0">
                <a:solidFill>
                  <a:srgbClr val="000000"/>
                </a:solidFill>
                <a:cs typeface="Arial" panose="020B0604020202020204" pitchFamily="34" charset="0"/>
              </a:rPr>
              <a:t>Non-Critical</a:t>
            </a:r>
            <a:endParaRPr lang="en-US" altLang="en-US" sz="2800" b="0" dirty="0">
              <a:solidFill>
                <a:srgbClr val="000000"/>
              </a:solidFill>
              <a:cs typeface="Arial" panose="020B0604020202020204" pitchFamily="34" charset="0"/>
            </a:endParaRPr>
          </a:p>
          <a:p>
            <a:pPr>
              <a:spcBef>
                <a:spcPts val="675"/>
              </a:spcBef>
              <a:buClrTx/>
              <a:buSzTx/>
              <a:buFont typeface="Arial" panose="020B0604020202020204" pitchFamily="34" charset="0"/>
              <a:buChar char="•"/>
            </a:pPr>
            <a:r>
              <a:rPr lang="en-US" altLang="en-US" sz="2800" dirty="0">
                <a:solidFill>
                  <a:srgbClr val="000000"/>
                </a:solidFill>
                <a:cs typeface="Arial" panose="020B0604020202020204" pitchFamily="34" charset="0"/>
              </a:rPr>
              <a:t>Determine Need/Establish/Maintain Record of Qualification Requirements</a:t>
            </a:r>
            <a:endParaRPr lang="en-US" altLang="en-US" sz="2800" b="0" dirty="0">
              <a:solidFill>
                <a:srgbClr val="000000"/>
              </a:solidFill>
              <a:cs typeface="Arial" panose="020B0604020202020204" pitchFamily="34" charset="0"/>
            </a:endParaRPr>
          </a:p>
          <a:p>
            <a:pPr>
              <a:spcBef>
                <a:spcPts val="675"/>
              </a:spcBef>
              <a:buClrTx/>
              <a:buSzTx/>
              <a:buFont typeface="Arial" panose="020B0604020202020204" pitchFamily="34" charset="0"/>
              <a:buChar char="•"/>
            </a:pPr>
            <a:r>
              <a:rPr lang="en-US" altLang="en-US" sz="2800" dirty="0">
                <a:solidFill>
                  <a:srgbClr val="000000"/>
                </a:solidFill>
                <a:cs typeface="Arial" panose="020B0604020202020204" pitchFamily="34" charset="0"/>
              </a:rPr>
              <a:t>ESA Responsible for the SAM.GOV Announcement of QRs</a:t>
            </a:r>
            <a:endParaRPr lang="en-US" altLang="en-US" sz="2800" b="0" dirty="0">
              <a:solidFill>
                <a:srgbClr val="000000"/>
              </a:solidFill>
              <a:cs typeface="Arial" panose="020B0604020202020204" pitchFamily="34" charset="0"/>
            </a:endParaRPr>
          </a:p>
          <a:p>
            <a:pPr>
              <a:spcBef>
                <a:spcPts val="675"/>
              </a:spcBef>
              <a:buClrTx/>
              <a:buSzTx/>
              <a:buFont typeface="Arial" panose="020B0604020202020204" pitchFamily="34" charset="0"/>
              <a:buChar char="•"/>
            </a:pPr>
            <a:r>
              <a:rPr lang="en-US" altLang="en-US" sz="2800" dirty="0">
                <a:solidFill>
                  <a:srgbClr val="000000"/>
                </a:solidFill>
                <a:cs typeface="Arial" panose="020B0604020202020204" pitchFamily="34" charset="0"/>
              </a:rPr>
              <a:t>Review/Evaluate SARs</a:t>
            </a:r>
            <a:endParaRPr lang="en-US" altLang="en-US" sz="2800" b="0" dirty="0">
              <a:solidFill>
                <a:srgbClr val="000000"/>
              </a:solidFill>
              <a:cs typeface="Arial" panose="020B0604020202020204" pitchFamily="34" charset="0"/>
            </a:endParaRPr>
          </a:p>
          <a:p>
            <a:endParaRPr lang="en-US" dirty="0"/>
          </a:p>
        </p:txBody>
      </p:sp>
    </p:spTree>
    <p:extLst>
      <p:ext uri="{BB962C8B-B14F-4D97-AF65-F5344CB8AC3E}">
        <p14:creationId xmlns:p14="http://schemas.microsoft.com/office/powerpoint/2010/main" val="1526909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21112" y="110392"/>
            <a:ext cx="10921105" cy="1143000"/>
          </a:xfrm>
        </p:spPr>
        <p:txBody>
          <a:bodyPr/>
          <a:lstStyle/>
          <a:p>
            <a:r>
              <a:rPr lang="en-US" sz="3600" dirty="0"/>
              <a:t>Source Development Specialist</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437385D6-3597-AA5B-EF6F-F2491B94A979}"/>
              </a:ext>
            </a:extLst>
          </p:cNvPr>
          <p:cNvSpPr>
            <a:spLocks noGrp="1"/>
          </p:cNvSpPr>
          <p:nvPr>
            <p:ph idx="1"/>
          </p:nvPr>
        </p:nvSpPr>
        <p:spPr/>
        <p:txBody>
          <a:bodyPr/>
          <a:lstStyle/>
          <a:p>
            <a:pPr marL="355600" lvl="0" indent="-342900">
              <a:spcBef>
                <a:spcPct val="0"/>
              </a:spcBef>
              <a:buClrTx/>
              <a:buSzTx/>
              <a:buFont typeface="Arial" panose="020B0604020202020204" pitchFamily="34" charset="0"/>
              <a:buChar char="•"/>
              <a:tabLst>
                <a:tab pos="355600" algn="l"/>
              </a:tabLst>
              <a:defRPr/>
            </a:pPr>
            <a:r>
              <a:rPr lang="en-US" altLang="en-US" sz="2800" dirty="0">
                <a:solidFill>
                  <a:srgbClr val="000000"/>
                </a:solidFill>
                <a:cs typeface="Arial" panose="020B0604020202020204" pitchFamily="34" charset="0"/>
              </a:rPr>
              <a:t>Manages the Qualification/Source Development Function of the SB program</a:t>
            </a:r>
            <a:endParaRPr lang="en-US" altLang="en-US" sz="2800" b="0" dirty="0">
              <a:solidFill>
                <a:srgbClr val="000000"/>
              </a:solidFill>
              <a:cs typeface="Arial" panose="020B0604020202020204" pitchFamily="34" charset="0"/>
            </a:endParaRPr>
          </a:p>
          <a:p>
            <a:pPr marL="355600" lvl="0" indent="-342900">
              <a:spcBef>
                <a:spcPts val="675"/>
              </a:spcBef>
              <a:buClrTx/>
              <a:buSzTx/>
              <a:buFont typeface="Arial" panose="020B0604020202020204" pitchFamily="34" charset="0"/>
              <a:buChar char="•"/>
              <a:tabLst>
                <a:tab pos="355600" algn="l"/>
              </a:tabLst>
              <a:defRPr/>
            </a:pPr>
            <a:r>
              <a:rPr lang="en-US" altLang="en-US" sz="2800" dirty="0">
                <a:solidFill>
                  <a:srgbClr val="000000"/>
                </a:solidFill>
                <a:cs typeface="Arial" panose="020B0604020202020204" pitchFamily="34" charset="0"/>
              </a:rPr>
              <a:t>Acts as the Primary Liaison with Industry on all SARs not on solicitation</a:t>
            </a:r>
            <a:endParaRPr lang="en-US" altLang="en-US" sz="2800" b="0" dirty="0">
              <a:solidFill>
                <a:srgbClr val="000000"/>
              </a:solidFill>
              <a:cs typeface="Arial" panose="020B0604020202020204" pitchFamily="34" charset="0"/>
            </a:endParaRPr>
          </a:p>
          <a:p>
            <a:pPr marL="355600" lvl="0" indent="-342900">
              <a:spcBef>
                <a:spcPts val="675"/>
              </a:spcBef>
              <a:buClrTx/>
              <a:buSzTx/>
              <a:buFont typeface="Arial" panose="020B0604020202020204" pitchFamily="34" charset="0"/>
              <a:buChar char="•"/>
              <a:tabLst>
                <a:tab pos="355600" algn="l"/>
              </a:tabLst>
              <a:defRPr/>
            </a:pPr>
            <a:r>
              <a:rPr lang="en-US" altLang="en-US" sz="2800" dirty="0">
                <a:solidFill>
                  <a:srgbClr val="000000"/>
                </a:solidFill>
                <a:cs typeface="Arial" panose="020B0604020202020204" pitchFamily="34" charset="0"/>
              </a:rPr>
              <a:t>Review Non-Technical Aspects of SARs</a:t>
            </a:r>
            <a:endParaRPr lang="en-US" altLang="en-US" sz="2800" b="0" dirty="0">
              <a:solidFill>
                <a:srgbClr val="000000"/>
              </a:solidFill>
              <a:cs typeface="Arial" panose="020B0604020202020204" pitchFamily="34" charset="0"/>
            </a:endParaRPr>
          </a:p>
          <a:p>
            <a:pPr marL="355600" lvl="0" indent="-342900">
              <a:spcBef>
                <a:spcPts val="675"/>
              </a:spcBef>
              <a:buClrTx/>
              <a:buSzTx/>
              <a:buFont typeface="Arial" panose="020B0604020202020204" pitchFamily="34" charset="0"/>
              <a:buChar char="•"/>
              <a:tabLst>
                <a:tab pos="355600" algn="l"/>
              </a:tabLst>
              <a:defRPr/>
            </a:pPr>
            <a:r>
              <a:rPr lang="en-US" altLang="en-US" sz="2800" dirty="0">
                <a:solidFill>
                  <a:srgbClr val="000000"/>
                </a:solidFill>
                <a:cs typeface="Arial" panose="020B0604020202020204" pitchFamily="34" charset="0"/>
              </a:rPr>
              <a:t>Notifies Source when approved/disapproved</a:t>
            </a:r>
            <a:endParaRPr lang="en-US" altLang="en-US" sz="2800" b="0" dirty="0">
              <a:solidFill>
                <a:srgbClr val="000000"/>
              </a:solidFill>
              <a:cs typeface="Arial" panose="020B0604020202020204" pitchFamily="34" charset="0"/>
            </a:endParaRPr>
          </a:p>
          <a:p>
            <a:pPr marL="355600" lvl="0" indent="-342900">
              <a:spcBef>
                <a:spcPts val="675"/>
              </a:spcBef>
              <a:buClrTx/>
              <a:buSzTx/>
              <a:buFont typeface="Arial" panose="020B0604020202020204" pitchFamily="34" charset="0"/>
              <a:buChar char="•"/>
              <a:tabLst>
                <a:tab pos="355600" algn="l"/>
              </a:tabLst>
              <a:defRPr/>
            </a:pPr>
            <a:r>
              <a:rPr lang="en-US" altLang="en-US" sz="2800" dirty="0">
                <a:solidFill>
                  <a:srgbClr val="000000"/>
                </a:solidFill>
                <a:cs typeface="Arial" panose="020B0604020202020204" pitchFamily="34" charset="0"/>
              </a:rPr>
              <a:t>Notifies Contractor when removed pursuant to FAR 9.207 (a)</a:t>
            </a:r>
            <a:endParaRPr lang="en-US" altLang="en-US" sz="2800" b="0" dirty="0">
              <a:solidFill>
                <a:srgbClr val="000000"/>
              </a:solidFill>
              <a:cs typeface="Arial" panose="020B0604020202020204" pitchFamily="34" charset="0"/>
            </a:endParaRPr>
          </a:p>
          <a:p>
            <a:endParaRPr lang="en-US" dirty="0"/>
          </a:p>
        </p:txBody>
      </p:sp>
    </p:spTree>
    <p:extLst>
      <p:ext uri="{BB962C8B-B14F-4D97-AF65-F5344CB8AC3E}">
        <p14:creationId xmlns:p14="http://schemas.microsoft.com/office/powerpoint/2010/main" val="2506075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32849" y="28575"/>
            <a:ext cx="11134218" cy="1143000"/>
          </a:xfrm>
        </p:spPr>
        <p:txBody>
          <a:bodyPr/>
          <a:lstStyle/>
          <a:p>
            <a:r>
              <a:rPr lang="en-US" dirty="0"/>
              <a:t>AFSC Supply Chain Opportunities</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Strategic Alternate Sourcing Program Office (SASPO) publishes the Requirements Projected on the Web (RPOW) lists biannually (Spring and Fall) on their website and sam.gov. </a:t>
            </a: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Tinker.af.mil/Home/429SCMS-SASPO/ , RPOW can be found under “SASPO Products” section</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RPOW lists provide a 3-year projection of National Stock Numbers (NSN) estimated to be procured for the AFSC Supply Chain (Hill, Tinker, and Robins). Spares and Repairs lists include NSNs that require qualification, and the G-coded list includes NSNs that do not require qualification</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Column B of the RPOW lists includes the AFSC location that manages the specific NSN, OO= Hill AFB, OC= Tinker AFB, WR= Robins AFB</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**Disclaimer: The projections contained in the RPOW spreadsheets may or may not generate due to variability in customer demands and priorities.  The forecast data is for planning purposes only and does not constitute an invitation for bid or request for proposal, and is not a commitment by the government to purchase the described items.</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600" b="1" i="0" u="none" strike="noStrike" kern="0" cap="none" spc="0" normalizeH="0" baseline="0" noProof="0" dirty="0">
              <a:ln>
                <a:noFill/>
              </a:ln>
              <a:solidFill>
                <a:srgbClr val="4472C4">
                  <a:lumMod val="50000"/>
                </a:srgbClr>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600" b="1"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79538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32848" y="34848"/>
            <a:ext cx="11134217" cy="1143000"/>
          </a:xfrm>
        </p:spPr>
        <p:txBody>
          <a:bodyPr/>
          <a:lstStyle/>
          <a:p>
            <a:r>
              <a:rPr lang="en-US" dirty="0"/>
              <a:t>Source Qualification Steps</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sng" strike="noStrike" kern="0" cap="none" spc="0" normalizeH="0" baseline="0" noProof="0" dirty="0">
                <a:ln>
                  <a:noFill/>
                </a:ln>
                <a:solidFill>
                  <a:prstClr val="black"/>
                </a:solidFill>
                <a:effectLst/>
                <a:uLnTx/>
                <a:uFillTx/>
                <a:latin typeface="Arial"/>
                <a:ea typeface="+mn-ea"/>
                <a:cs typeface="+mn-cs"/>
              </a:rPr>
              <a:t>I found an NSN that I believe my company is qualified to manufacture or repair, now what?</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If you find an NSN on one of the lists that you believe your company is eligible to qualify for, the next step is to locate the associated Engineering Data List or Repair Data List (EDL/RDL) and the Manufacturing/Repair Qualification Requirements (MQR/RQR) for the specific NSNs. </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Tinker AFB managed parts use the MQR/RQR’s located on the SASPO website. </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Hill and Robins AFBs have part (NSN) specific qualification requirements. To obtain this information, please reach out to the respective Source Development Specialist for the associated data list and qualification requirement for the specific NSN.</a:t>
            </a: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sng" strike="noStrike" kern="0" cap="none" spc="0" normalizeH="0" baseline="0" noProof="0" dirty="0">
                <a:ln>
                  <a:noFill/>
                </a:ln>
                <a:solidFill>
                  <a:prstClr val="black"/>
                </a:solidFill>
                <a:effectLst/>
                <a:uLnTx/>
                <a:uFillTx/>
                <a:latin typeface="Arial"/>
                <a:ea typeface="+mn-ea"/>
                <a:cs typeface="+mn-cs"/>
              </a:rPr>
              <a:t>I have the data list for the part, now how do I gain access to the data?</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Data and drawings may be purchased through the Tinker AFB Public Sales Office and Technical orders may be purchased through the Tinker AFB Technical Order Sales office for AFSC requests</a:t>
            </a:r>
            <a:r>
              <a:rPr kumimoji="0" lang="en-US" sz="1800" b="1" i="0" u="none" strike="noStrike" kern="0" cap="none" spc="0" normalizeH="0" baseline="0" noProof="0" dirty="0">
                <a:ln>
                  <a:noFill/>
                </a:ln>
                <a:solidFill>
                  <a:srgbClr val="4472C4">
                    <a:lumMod val="50000"/>
                  </a:srgbClr>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hlinkClick r:id="rId3"/>
              </a:rPr>
              <a:t>TECHNICAL ORDERS AND ENGINEERING DRAWINGS &gt; Hill Air Force Base &gt; Display (af.mil)</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You must have an approved DD2345 (Joint Certification Program) to access sensitive data. Information on how to receive this can be found here </a:t>
            </a:r>
            <a:r>
              <a:rPr kumimoji="0" lang="en-US" sz="1600" b="1" i="0" u="none" strike="noStrike" kern="1200" cap="none" spc="0" normalizeH="0" baseline="0" noProof="0" dirty="0">
                <a:ln>
                  <a:noFill/>
                </a:ln>
                <a:solidFill>
                  <a:prstClr val="black"/>
                </a:solidFill>
                <a:effectLst/>
                <a:uLnTx/>
                <a:uFillTx/>
                <a:latin typeface="Arial"/>
                <a:ea typeface="+mn-ea"/>
                <a:cs typeface="+mn-cs"/>
                <a:hlinkClick r:id="rId4"/>
              </a:rPr>
              <a:t>JCP Home (dla.mil)</a:t>
            </a:r>
            <a:endParaRPr kumimoji="0" lang="en-US" sz="1800" b="1"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600" b="1" i="0" u="none" strike="noStrike" kern="0" cap="none" spc="0" normalizeH="0" baseline="0" noProof="0" dirty="0">
              <a:ln>
                <a:noFill/>
              </a:ln>
              <a:solidFill>
                <a:srgbClr val="4472C4">
                  <a:lumMod val="50000"/>
                </a:srgbClr>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600" b="1"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39116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08000" y="28575"/>
            <a:ext cx="11134218" cy="1143000"/>
          </a:xfrm>
        </p:spPr>
        <p:txBody>
          <a:bodyPr/>
          <a:lstStyle/>
          <a:p>
            <a:r>
              <a:rPr lang="en-US" dirty="0"/>
              <a:t>Source Qualification Cont’d</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sng" strike="noStrike" kern="0" cap="none" spc="0" normalizeH="0" baseline="0" noProof="0" dirty="0">
                <a:ln>
                  <a:noFill/>
                </a:ln>
                <a:solidFill>
                  <a:prstClr val="black"/>
                </a:solidFill>
                <a:effectLst/>
                <a:uLnTx/>
                <a:uFillTx/>
                <a:latin typeface="Arial"/>
                <a:ea typeface="+mn-ea"/>
                <a:cs typeface="+mn-cs"/>
              </a:rPr>
              <a:t>I want to proceed with this information and become a qualified source, where do I go from here?</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You will need to prepare a source approval request (SAR) package in accordance with AFMCI 23-113 Attachment 6, and the associated qualification requirement for the NSN</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The SASPO website has many resources available, including SAR templates, training, and other resources available to assist in SAR preparation.</a:t>
            </a: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sng" strike="noStrike" kern="0" cap="none" spc="0" normalizeH="0" baseline="0" noProof="0" dirty="0">
                <a:ln>
                  <a:noFill/>
                </a:ln>
                <a:solidFill>
                  <a:prstClr val="black"/>
                </a:solidFill>
                <a:effectLst/>
                <a:uLnTx/>
                <a:uFillTx/>
                <a:latin typeface="Arial"/>
                <a:ea typeface="+mn-ea"/>
                <a:cs typeface="+mn-cs"/>
              </a:rPr>
              <a:t>I’m ready to submit my SAR package, where do I send it?</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Once you have completed your SAR package and are ready to submit, contact the Source Development Specialist and request a DoD SAFE link so the SAR may be submitted electronically</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Once the Source Development Specialist receives the SAR, a non-technical review is completed, and the SAR sent to the cognizant engineer for review/approval</a:t>
            </a: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If approved/disapproved, you will receive a letter with details of your approval/disapproval</a:t>
            </a:r>
          </a:p>
          <a:p>
            <a:pPr marL="406400" marR="0" lvl="1" indent="0" algn="l" defTabSz="914400" rtl="0" eaLnBrk="1" fontAlgn="base" latinLnBrk="0" hangingPunct="1">
              <a:lnSpc>
                <a:spcPct val="90000"/>
              </a:lnSpc>
              <a:spcBef>
                <a:spcPct val="20000"/>
              </a:spcBef>
              <a:spcAft>
                <a:spcPct val="0"/>
              </a:spcAft>
              <a:buClr>
                <a:srgbClr val="000099"/>
              </a:buClr>
              <a:buSzTx/>
              <a:buFont typeface="Wingdings" pitchFamily="2" charset="2"/>
              <a:buNone/>
              <a:tabLst/>
              <a:defRPr/>
            </a:pPr>
            <a:endParaRPr kumimoji="0" lang="en-US" sz="1800" b="1" i="0" u="none" strike="noStrike" kern="0" cap="none" spc="0" normalizeH="0" baseline="0" noProof="0" dirty="0">
              <a:ln>
                <a:noFill/>
              </a:ln>
              <a:solidFill>
                <a:prstClr val="black"/>
              </a:solidFill>
              <a:effectLst/>
              <a:uLnTx/>
              <a:uFillTx/>
              <a:latin typeface="Arial"/>
              <a:ea typeface="+mn-ea"/>
              <a:cs typeface="+mn-cs"/>
            </a:endParaRPr>
          </a:p>
          <a:p>
            <a:pPr marL="406400" marR="0" lvl="1" indent="0" algn="l" defTabSz="914400" rtl="0" eaLnBrk="1" fontAlgn="base" latinLnBrk="0" hangingPunct="1">
              <a:lnSpc>
                <a:spcPct val="90000"/>
              </a:lnSpc>
              <a:spcBef>
                <a:spcPct val="20000"/>
              </a:spcBef>
              <a:spcAft>
                <a:spcPct val="0"/>
              </a:spcAft>
              <a:buClr>
                <a:srgbClr val="000099"/>
              </a:buClr>
              <a:buSzTx/>
              <a:buFont typeface="Wingdings" pitchFamily="2" charset="2"/>
              <a:buNone/>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 Please note, becoming an approved source does not guarantee you will be awarded a contract. You will be eligible to propose on any solicitations for the part for which you become qualified. </a:t>
            </a: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1"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600" b="1" i="0" u="none" strike="noStrike" kern="0" cap="none" spc="0" normalizeH="0" baseline="0" noProof="0" dirty="0">
              <a:ln>
                <a:noFill/>
              </a:ln>
              <a:solidFill>
                <a:srgbClr val="4472C4">
                  <a:lumMod val="50000"/>
                </a:srgbClr>
              </a:solidFill>
              <a:effectLst/>
              <a:uLnTx/>
              <a:uFillTx/>
              <a:latin typeface="Arial"/>
              <a:ea typeface="+mn-ea"/>
              <a:cs typeface="+mn-cs"/>
            </a:endParaRPr>
          </a:p>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600" b="1"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06416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620750" y="110392"/>
            <a:ext cx="11021467" cy="1143000"/>
          </a:xfrm>
        </p:spPr>
        <p:txBody>
          <a:bodyPr/>
          <a:lstStyle/>
          <a:p>
            <a:r>
              <a:rPr lang="en-US" sz="3600" dirty="0"/>
              <a:t>Replenishment Parts Purchase or Borrow Program (RPPOB)</a:t>
            </a:r>
            <a:br>
              <a:rPr lang="en-US" sz="3200" dirty="0"/>
            </a:b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437385D6-3597-AA5B-EF6F-F2491B94A979}"/>
              </a:ext>
            </a:extLst>
          </p:cNvPr>
          <p:cNvSpPr>
            <a:spLocks noGrp="1"/>
          </p:cNvSpPr>
          <p:nvPr>
            <p:ph idx="1"/>
          </p:nvPr>
        </p:nvSpPr>
        <p:spPr/>
        <p:txBody>
          <a:bodyPr/>
          <a:lstStyle/>
          <a:p>
            <a:pPr marL="355600" lvl="0" indent="-342900">
              <a:spcBef>
                <a:spcPct val="0"/>
              </a:spcBef>
              <a:buClrTx/>
              <a:buSzTx/>
              <a:buFont typeface="Arial" panose="020B0604020202020204" pitchFamily="34" charset="0"/>
              <a:buChar char="•"/>
              <a:tabLst>
                <a:tab pos="355600" algn="l"/>
              </a:tabLst>
              <a:defRPr/>
            </a:pPr>
            <a:r>
              <a:rPr lang="en-US" altLang="en-US" sz="2800" dirty="0">
                <a:solidFill>
                  <a:srgbClr val="000000"/>
                </a:solidFill>
                <a:cs typeface="Arial" panose="020B0604020202020204" pitchFamily="34" charset="0"/>
              </a:rPr>
              <a:t>References DAFMAN 23-119 and DoD Manual 4140.01, Volume 9</a:t>
            </a:r>
          </a:p>
          <a:p>
            <a:pPr marL="355600" lvl="0" indent="-342900">
              <a:spcBef>
                <a:spcPts val="675"/>
              </a:spcBef>
              <a:buClrTx/>
              <a:buSzTx/>
              <a:buFont typeface="Arial" panose="020B0604020202020204" pitchFamily="34" charset="0"/>
              <a:buChar char="•"/>
              <a:tabLst>
                <a:tab pos="355600" algn="l"/>
              </a:tabLst>
              <a:defRPr/>
            </a:pPr>
            <a:r>
              <a:rPr lang="en-US" altLang="en-US" sz="2800" dirty="0">
                <a:solidFill>
                  <a:srgbClr val="000000"/>
                </a:solidFill>
                <a:cs typeface="Arial" panose="020B0604020202020204" pitchFamily="34" charset="0"/>
              </a:rPr>
              <a:t>This Program is designed to loan assets (when available) to contractors to use to develop manufacturing and/or repair processes to become competitive sources</a:t>
            </a:r>
          </a:p>
          <a:p>
            <a:pPr marL="355600" lvl="0" indent="-342900">
              <a:spcBef>
                <a:spcPts val="675"/>
              </a:spcBef>
              <a:buClrTx/>
              <a:buSzTx/>
              <a:buFont typeface="Arial" panose="020B0604020202020204" pitchFamily="34" charset="0"/>
              <a:buChar char="•"/>
              <a:tabLst>
                <a:tab pos="355600" algn="l"/>
              </a:tabLst>
              <a:defRPr/>
            </a:pPr>
            <a:r>
              <a:rPr lang="en-US" altLang="en-US" sz="2800" dirty="0">
                <a:solidFill>
                  <a:srgbClr val="000000"/>
                </a:solidFill>
                <a:cs typeface="Arial" panose="020B0604020202020204" pitchFamily="34" charset="0"/>
              </a:rPr>
              <a:t>The Source Development Specialist within the Small Business Office is the focal point for bailment agreements (or loans) of parts for qualification. </a:t>
            </a:r>
          </a:p>
          <a:p>
            <a:pPr marL="355600" lvl="0" indent="-342900">
              <a:spcBef>
                <a:spcPts val="675"/>
              </a:spcBef>
              <a:buClrTx/>
              <a:buSzTx/>
              <a:buFont typeface="Arial" panose="020B0604020202020204" pitchFamily="34" charset="0"/>
              <a:buChar char="•"/>
              <a:tabLst>
                <a:tab pos="355600" algn="l"/>
              </a:tabLst>
              <a:defRPr/>
            </a:pPr>
            <a:r>
              <a:rPr lang="en-US" altLang="en-US" sz="2800" dirty="0">
                <a:solidFill>
                  <a:srgbClr val="000000"/>
                </a:solidFill>
                <a:cs typeface="Arial" panose="020B0604020202020204" pitchFamily="34" charset="0"/>
              </a:rPr>
              <a:t>Requests shall be sent to the small business office to begin the process.</a:t>
            </a:r>
          </a:p>
          <a:p>
            <a:endParaRPr lang="en-US" dirty="0"/>
          </a:p>
        </p:txBody>
      </p:sp>
    </p:spTree>
    <p:extLst>
      <p:ext uri="{BB962C8B-B14F-4D97-AF65-F5344CB8AC3E}">
        <p14:creationId xmlns:p14="http://schemas.microsoft.com/office/powerpoint/2010/main" val="1848474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07999" y="0"/>
            <a:ext cx="11197167" cy="1143000"/>
          </a:xfrm>
        </p:spPr>
        <p:txBody>
          <a:bodyPr/>
          <a:lstStyle/>
          <a:p>
            <a:r>
              <a:rPr lang="en-US" sz="3600" dirty="0"/>
              <a:t>Questions?</a:t>
            </a:r>
            <a:endParaRPr lang="en-US" sz="16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7999" y="1283270"/>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688975" marR="0" lvl="1" indent="-282575"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a:p>
            <a:pPr marL="285750" marR="0" lvl="0" indent="-285750" algn="l" defTabSz="914400" rtl="0" eaLnBrk="1" fontAlgn="base" latinLnBrk="0" hangingPunct="1">
              <a:lnSpc>
                <a:spcPct val="90000"/>
              </a:lnSpc>
              <a:spcBef>
                <a:spcPct val="20000"/>
              </a:spcBef>
              <a:spcAft>
                <a:spcPct val="0"/>
              </a:spcAft>
              <a:buClr>
                <a:srgbClr val="000099"/>
              </a:buClr>
              <a:buSzTx/>
              <a:buFont typeface="Wingdings" panose="05000000000000000000" pitchFamily="2" charset="2"/>
              <a:buChar char="§"/>
              <a:tabLst/>
              <a:defRPr/>
            </a:pPr>
            <a:endParaRPr kumimoji="0" lang="en-US" sz="2000" b="0" i="0" u="none" strike="noStrike" kern="0" cap="none" spc="0" normalizeH="0" baseline="0" noProof="0" dirty="0">
              <a:ln>
                <a:noFill/>
              </a:ln>
              <a:solidFill>
                <a:srgbClr val="4472C4">
                  <a:lumMod val="50000"/>
                </a:srgbClr>
              </a:solidFill>
              <a:effectLst/>
              <a:uLnTx/>
              <a:uFillTx/>
              <a:latin typeface="Arial"/>
              <a:ea typeface="+mn-ea"/>
              <a:cs typeface="+mn-cs"/>
            </a:endParaRPr>
          </a:p>
        </p:txBody>
      </p:sp>
      <p:sp>
        <p:nvSpPr>
          <p:cNvPr id="8" name="TextBox 7"/>
          <p:cNvSpPr txBox="1"/>
          <p:nvPr/>
        </p:nvSpPr>
        <p:spPr>
          <a:xfrm>
            <a:off x="-1" y="6451600"/>
            <a:ext cx="3229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Randy Miller SB</a:t>
            </a: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437385D6-3597-AA5B-EF6F-F2491B94A979}"/>
              </a:ext>
            </a:extLst>
          </p:cNvPr>
          <p:cNvSpPr>
            <a:spLocks noGrp="1"/>
          </p:cNvSpPr>
          <p:nvPr>
            <p:ph idx="1"/>
          </p:nvPr>
        </p:nvSpPr>
        <p:spPr/>
        <p:txBody>
          <a:bodyPr/>
          <a:lstStyle/>
          <a:p>
            <a:pPr algn="ctr">
              <a:buNone/>
              <a:tabLst>
                <a:tab pos="1371600" algn="ctr"/>
              </a:tabLst>
              <a:defRPr/>
            </a:pPr>
            <a:r>
              <a:rPr lang="en-US" sz="2800" dirty="0"/>
              <a:t>Visit AFSC/SB Website:</a:t>
            </a:r>
          </a:p>
          <a:p>
            <a:pPr algn="ctr">
              <a:buNone/>
              <a:tabLst>
                <a:tab pos="1371600" algn="ctr"/>
              </a:tabLst>
              <a:defRPr/>
            </a:pPr>
            <a:r>
              <a:rPr lang="en-US" sz="2800" dirty="0">
                <a:hlinkClick r:id="rId3"/>
              </a:rPr>
              <a:t>https://www.afsc.af.mil/units/sbo.aspx</a:t>
            </a:r>
            <a:r>
              <a:rPr lang="en-US" sz="2800" dirty="0"/>
              <a:t> </a:t>
            </a:r>
          </a:p>
          <a:p>
            <a:pPr algn="ctr">
              <a:buNone/>
              <a:tabLst>
                <a:tab pos="1371600" algn="ctr"/>
              </a:tabLst>
              <a:defRPr/>
            </a:pPr>
            <a:r>
              <a:rPr lang="en-US" sz="2800" dirty="0"/>
              <a:t>AFSC/SB-R email: randy.miller.22@us.af.mil</a:t>
            </a:r>
          </a:p>
          <a:p>
            <a:pPr algn="ctr">
              <a:buNone/>
              <a:tabLst>
                <a:tab pos="1371600" algn="ctr"/>
              </a:tabLst>
              <a:defRPr/>
            </a:pPr>
            <a:r>
              <a:rPr lang="en-US" sz="2800" dirty="0"/>
              <a:t>Phone:  (478) 926-5871</a:t>
            </a:r>
          </a:p>
          <a:p>
            <a:endParaRPr lang="en-US" dirty="0"/>
          </a:p>
        </p:txBody>
      </p:sp>
    </p:spTree>
    <p:extLst>
      <p:ext uri="{BB962C8B-B14F-4D97-AF65-F5344CB8AC3E}">
        <p14:creationId xmlns:p14="http://schemas.microsoft.com/office/powerpoint/2010/main" val="1501407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E6CACA-09AB-49BC-8429-8308382B75D4}" type="slidenum">
              <a:rPr kumimoji="0" lang="en-US" sz="1000" b="0" i="0" u="none" strike="noStrike" kern="1200" cap="none" spc="0" normalizeH="0" baseline="0" noProof="0" dirty="0" smtClean="0">
                <a:ln>
                  <a:noFill/>
                </a:ln>
                <a:solidFill>
                  <a:srgbClr val="FFFFFF">
                    <a:lumMod val="50000"/>
                  </a:srgbClr>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000" b="0" i="0" u="none" strike="noStrike" kern="1200" cap="none" spc="0" normalizeH="0" baseline="0" noProof="0" dirty="0">
              <a:ln>
                <a:noFill/>
              </a:ln>
              <a:solidFill>
                <a:srgbClr val="FFFFFF">
                  <a:lumMod val="50000"/>
                </a:srgbClr>
              </a:solidFill>
              <a:effectLst/>
              <a:uLnTx/>
              <a:uFillTx/>
              <a:latin typeface="Arial" charset="0"/>
              <a:ea typeface="+mn-ea"/>
              <a:cs typeface="+mn-cs"/>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0502" y="1764792"/>
            <a:ext cx="3490996" cy="3492791"/>
          </a:xfrm>
          <a:prstGeom prst="rect">
            <a:avLst/>
          </a:prstGeom>
        </p:spPr>
      </p:pic>
    </p:spTree>
    <p:extLst>
      <p:ext uri="{BB962C8B-B14F-4D97-AF65-F5344CB8AC3E}">
        <p14:creationId xmlns:p14="http://schemas.microsoft.com/office/powerpoint/2010/main" val="3039022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313469" y="2001523"/>
            <a:ext cx="8305800" cy="737614"/>
          </a:xfrm>
          <a:prstGeom prst="rect">
            <a:avLst/>
          </a:prstGeom>
          <a:noFill/>
          <a:ln w="9525">
            <a:noFill/>
            <a:miter lim="800000"/>
            <a:headEnd/>
            <a:tailEnd/>
          </a:ln>
        </p:spPr>
        <p:txBody>
          <a:bodyPr anchor="t"/>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151C77"/>
                </a:solidFill>
                <a:effectLst/>
                <a:uLnTx/>
                <a:uFillTx/>
                <a:latin typeface="Arial" pitchFamily="34" charset="0"/>
                <a:ea typeface="+mn-ea"/>
                <a:cs typeface="Arial" pitchFamily="34" charset="0"/>
              </a:rPr>
              <a:t>WR-ALC Overview: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151C77"/>
                </a:solidFill>
                <a:effectLst/>
                <a:uLnTx/>
                <a:uFillTx/>
                <a:latin typeface="Arial" pitchFamily="34" charset="0"/>
                <a:ea typeface="+mn-ea"/>
                <a:cs typeface="Arial" pitchFamily="34" charset="0"/>
              </a:rPr>
              <a:t>Robins AFB Industry Day </a:t>
            </a:r>
            <a:endParaRPr kumimoji="0" lang="en-US" sz="44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sp>
        <p:nvSpPr>
          <p:cNvPr id="4" name="Rectangle 4"/>
          <p:cNvSpPr>
            <a:spLocks noChangeArrowheads="1"/>
          </p:cNvSpPr>
          <p:nvPr/>
        </p:nvSpPr>
        <p:spPr bwMode="auto">
          <a:xfrm>
            <a:off x="6664619" y="4948239"/>
            <a:ext cx="49799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NH-04, Michael (Tim) Lawrence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WR-ALC/OB</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24 March 2023</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4550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Classification</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Text Box 4"/>
          <p:cNvSpPr txBox="1">
            <a:spLocks noChangeArrowheads="1"/>
          </p:cNvSpPr>
          <p:nvPr/>
        </p:nvSpPr>
        <p:spPr bwMode="auto">
          <a:xfrm>
            <a:off x="438149" y="2298845"/>
            <a:ext cx="11344275" cy="1231106"/>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“This briefing is unclassified and will not go above unclassified” </a:t>
            </a:r>
            <a:endParaRPr kumimoji="0" lang="en-US" sz="2800" b="1"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7" name="TextBox 6"/>
          <p:cNvSpPr txBox="1">
            <a:spLocks noChangeArrowheads="1"/>
          </p:cNvSpPr>
          <p:nvPr/>
        </p:nvSpPr>
        <p:spPr bwMode="auto">
          <a:xfrm>
            <a:off x="442478" y="6132513"/>
            <a:ext cx="117495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WR-ALC - Warner Robins Air Logistics Complex </a:t>
            </a:r>
          </a:p>
        </p:txBody>
      </p:sp>
      <p:sp>
        <p:nvSpPr>
          <p:cNvPr id="6" name="TextBox 5"/>
          <p:cNvSpPr txBox="1"/>
          <p:nvPr/>
        </p:nvSpPr>
        <p:spPr>
          <a:xfrm>
            <a:off x="-1" y="6451600"/>
            <a:ext cx="32293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p:txBody>
      </p:sp>
    </p:spTree>
    <p:extLst>
      <p:ext uri="{BB962C8B-B14F-4D97-AF65-F5344CB8AC3E}">
        <p14:creationId xmlns:p14="http://schemas.microsoft.com/office/powerpoint/2010/main" val="1349295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6C2B-2575-1CB9-0901-9A362FDE723C}"/>
              </a:ext>
            </a:extLst>
          </p:cNvPr>
          <p:cNvSpPr>
            <a:spLocks noGrp="1"/>
          </p:cNvSpPr>
          <p:nvPr>
            <p:ph type="title"/>
          </p:nvPr>
        </p:nvSpPr>
        <p:spPr/>
        <p:txBody>
          <a:bodyPr/>
          <a:lstStyle/>
          <a:p>
            <a:r>
              <a:rPr lang="en-US" sz="3600" dirty="0"/>
              <a:t>638 SCMG Overview</a:t>
            </a:r>
          </a:p>
        </p:txBody>
      </p:sp>
      <p:sp>
        <p:nvSpPr>
          <p:cNvPr id="4" name="Slide Number Placeholder 3">
            <a:extLst>
              <a:ext uri="{FF2B5EF4-FFF2-40B4-BE49-F238E27FC236}">
                <a16:creationId xmlns:a16="http://schemas.microsoft.com/office/drawing/2014/main" id="{9F62A226-B1D4-E1F3-B24B-9BDF016A3617}"/>
              </a:ext>
            </a:extLst>
          </p:cNvPr>
          <p:cNvSpPr>
            <a:spLocks noGrp="1"/>
          </p:cNvSpPr>
          <p:nvPr>
            <p:ph type="sldNum" sz="quarter" idx="10"/>
          </p:nvPr>
        </p:nvSpPr>
        <p:spPr/>
        <p:txBody>
          <a:bodyPr/>
          <a:lstStyle/>
          <a:p>
            <a:pPr fontAlgn="base">
              <a:spcBef>
                <a:spcPct val="0"/>
              </a:spcBef>
              <a:spcAft>
                <a:spcPct val="0"/>
              </a:spcAft>
              <a:defRPr/>
            </a:pPr>
            <a:fld id="{F59B694A-3C66-4D15-8772-3666C22ECAFA}" type="slidenum">
              <a:rPr lang="en-US" altLang="en-US">
                <a:latin typeface="Arial" panose="020B0604020202020204" pitchFamily="34" charset="0"/>
                <a:cs typeface="Arial" panose="020B0604020202020204" pitchFamily="34" charset="0"/>
              </a:rPr>
              <a:pPr fontAlgn="base">
                <a:spcBef>
                  <a:spcPct val="0"/>
                </a:spcBef>
                <a:spcAft>
                  <a:spcPct val="0"/>
                </a:spcAft>
                <a:defRPr/>
              </a:pPr>
              <a:t>4</a:t>
            </a:fld>
            <a:endParaRPr lang="en-US" altLang="en-US">
              <a:solidFill>
                <a:srgbClr val="808080"/>
              </a:solidFill>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760C82AB-CFE1-7E3A-D79A-7D1EE199CC48}"/>
              </a:ext>
            </a:extLst>
          </p:cNvPr>
          <p:cNvSpPr txBox="1">
            <a:spLocks noGrp="1" noChangeArrowheads="1"/>
          </p:cNvSpPr>
          <p:nvPr>
            <p:ph idx="1"/>
          </p:nvPr>
        </p:nvSpPr>
        <p:spPr bwMode="auto">
          <a:xfrm>
            <a:off x="1976264" y="1287583"/>
            <a:ext cx="8336629" cy="487521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4163" indent="-274638">
              <a:spcBef>
                <a:spcPts val="600"/>
              </a:spcBef>
              <a:buSzPct val="80555"/>
              <a:buFont typeface="Wingdings"/>
              <a:buChar char=""/>
              <a:tabLst>
                <a:tab pos="223838" algn="l"/>
                <a:tab pos="284163" algn="l"/>
              </a:tabLst>
              <a:defRPr/>
            </a:pPr>
            <a:r>
              <a:rPr lang="en-US" b="0" spc="-4" dirty="0">
                <a:solidFill>
                  <a:srgbClr val="000000"/>
                </a:solidFill>
                <a:cs typeface="Arial"/>
              </a:rPr>
              <a:t>6 Squadrons + Functional Divisions  </a:t>
            </a:r>
          </a:p>
          <a:p>
            <a:pPr marL="284163" indent="-274638">
              <a:spcBef>
                <a:spcPts val="600"/>
              </a:spcBef>
              <a:buSzPct val="80555"/>
              <a:buFont typeface="Wingdings"/>
              <a:buChar char=""/>
              <a:tabLst>
                <a:tab pos="223838" algn="l"/>
                <a:tab pos="284163" algn="l"/>
              </a:tabLst>
              <a:defRPr/>
            </a:pPr>
            <a:r>
              <a:rPr lang="en-US" b="0" spc="-4" dirty="0">
                <a:solidFill>
                  <a:srgbClr val="000000"/>
                </a:solidFill>
                <a:cs typeface="Arial"/>
              </a:rPr>
              <a:t>788 Civilian, Military</a:t>
            </a:r>
            <a:r>
              <a:rPr lang="en-US" b="0" spc="26" dirty="0">
                <a:solidFill>
                  <a:srgbClr val="000000"/>
                </a:solidFill>
                <a:cs typeface="Arial"/>
              </a:rPr>
              <a:t> </a:t>
            </a:r>
            <a:r>
              <a:rPr lang="en-US" b="0" spc="-4" dirty="0">
                <a:solidFill>
                  <a:srgbClr val="000000"/>
                </a:solidFill>
                <a:cs typeface="Arial"/>
              </a:rPr>
              <a:t>Personnel and Contractors</a:t>
            </a:r>
          </a:p>
          <a:p>
            <a:pPr marL="284163" indent="-274638">
              <a:spcBef>
                <a:spcPts val="600"/>
              </a:spcBef>
              <a:buSzPct val="80555"/>
              <a:buFont typeface="Wingdings"/>
              <a:buChar char=""/>
              <a:tabLst>
                <a:tab pos="223838" algn="l"/>
                <a:tab pos="284163" algn="l"/>
              </a:tabLst>
              <a:defRPr/>
            </a:pPr>
            <a:r>
              <a:rPr lang="en-US" b="0" dirty="0">
                <a:latin typeface="+mj-lt"/>
                <a:ea typeface="Calibri" panose="020F0502020204030204" pitchFamily="34" charset="0"/>
                <a:cs typeface="Times New Roman" panose="02020603050405020304" pitchFamily="18" charset="0"/>
              </a:rPr>
              <a:t>Provides global logistics support for over 62K items/NSNs </a:t>
            </a:r>
          </a:p>
          <a:p>
            <a:pPr marL="284163" indent="-274638">
              <a:spcBef>
                <a:spcPts val="600"/>
              </a:spcBef>
              <a:buSzPct val="80555"/>
              <a:buFont typeface="Wingdings"/>
              <a:buChar char=""/>
              <a:tabLst>
                <a:tab pos="223838" algn="l"/>
                <a:tab pos="284163" algn="l"/>
              </a:tabLst>
              <a:defRPr/>
            </a:pPr>
            <a:r>
              <a:rPr lang="en-US" b="0" kern="1200" dirty="0">
                <a:solidFill>
                  <a:srgbClr val="000000"/>
                </a:solidFill>
                <a:cs typeface="Arial"/>
              </a:rPr>
              <a:t>Plan, </a:t>
            </a:r>
            <a:r>
              <a:rPr lang="en-US" b="0" kern="1200" spc="-4" dirty="0">
                <a:solidFill>
                  <a:srgbClr val="000000"/>
                </a:solidFill>
                <a:cs typeface="Arial"/>
              </a:rPr>
              <a:t>Source, </a:t>
            </a:r>
            <a:r>
              <a:rPr lang="en-US" b="0" kern="1200" dirty="0">
                <a:solidFill>
                  <a:srgbClr val="000000"/>
                </a:solidFill>
                <a:cs typeface="Arial"/>
              </a:rPr>
              <a:t>and</a:t>
            </a:r>
            <a:r>
              <a:rPr lang="en-US" b="0" kern="1200" spc="-56" dirty="0">
                <a:solidFill>
                  <a:srgbClr val="000000"/>
                </a:solidFill>
                <a:cs typeface="Arial"/>
              </a:rPr>
              <a:t> </a:t>
            </a:r>
            <a:r>
              <a:rPr lang="en-US" b="0" kern="1200" spc="-4" dirty="0">
                <a:solidFill>
                  <a:srgbClr val="000000"/>
                </a:solidFill>
                <a:cs typeface="Arial"/>
              </a:rPr>
              <a:t>Execute for Repairable Spares</a:t>
            </a:r>
            <a:r>
              <a:rPr lang="en-US" b="0" kern="1200" spc="-15" dirty="0">
                <a:solidFill>
                  <a:srgbClr val="000000"/>
                </a:solidFill>
                <a:cs typeface="Arial"/>
              </a:rPr>
              <a:t> DLRs</a:t>
            </a:r>
            <a:endParaRPr lang="en-US" b="0" kern="1200" dirty="0">
              <a:solidFill>
                <a:srgbClr val="000000"/>
              </a:solidFill>
              <a:cs typeface="Arial"/>
            </a:endParaRPr>
          </a:p>
          <a:p>
            <a:pPr marL="627539" lvl="1" indent="-214789">
              <a:spcBef>
                <a:spcPts val="600"/>
              </a:spcBef>
              <a:buSzPct val="80555"/>
              <a:buFont typeface="Wingdings"/>
              <a:buChar char=""/>
              <a:tabLst>
                <a:tab pos="224314" algn="l"/>
                <a:tab pos="224790" algn="l"/>
              </a:tabLst>
              <a:defRPr/>
            </a:pPr>
            <a:r>
              <a:rPr lang="en-US" b="0" kern="1200" spc="-11" dirty="0">
                <a:solidFill>
                  <a:srgbClr val="000000"/>
                </a:solidFill>
                <a:cs typeface="Arial"/>
              </a:rPr>
              <a:t>C-5, C-130, F-15 and RQ-4 peculiar avionics and structural items</a:t>
            </a:r>
          </a:p>
          <a:p>
            <a:pPr marL="627539" lvl="1" indent="-214789">
              <a:spcBef>
                <a:spcPts val="600"/>
              </a:spcBef>
              <a:buSzPct val="80555"/>
              <a:buFont typeface="Wingdings"/>
              <a:buChar char=""/>
              <a:tabLst>
                <a:tab pos="224314" algn="l"/>
                <a:tab pos="224790" algn="l"/>
              </a:tabLst>
              <a:defRPr/>
            </a:pPr>
            <a:r>
              <a:rPr lang="en-US" b="0" kern="1200" spc="-11" dirty="0">
                <a:solidFill>
                  <a:srgbClr val="000000"/>
                </a:solidFill>
                <a:cs typeface="Arial"/>
              </a:rPr>
              <a:t>Common avionics, EW, SOF platforms and SE&amp;V and ATS DLRs</a:t>
            </a:r>
          </a:p>
          <a:p>
            <a:pPr marL="284163" indent="-274638">
              <a:spcBef>
                <a:spcPts val="600"/>
              </a:spcBef>
              <a:buSzPct val="80555"/>
              <a:buFont typeface="Wingdings"/>
              <a:buChar char=""/>
              <a:tabLst>
                <a:tab pos="223838" algn="l"/>
                <a:tab pos="284163" algn="l"/>
              </a:tabLst>
              <a:defRPr/>
            </a:pPr>
            <a:r>
              <a:rPr lang="en-US" b="0" kern="1200" spc="-4" dirty="0">
                <a:solidFill>
                  <a:srgbClr val="000000"/>
                </a:solidFill>
                <a:cs typeface="Arial"/>
              </a:rPr>
              <a:t>Reciprocating </a:t>
            </a:r>
            <a:r>
              <a:rPr lang="en-US" b="0" kern="1200" dirty="0">
                <a:solidFill>
                  <a:srgbClr val="000000"/>
                </a:solidFill>
                <a:cs typeface="Arial"/>
              </a:rPr>
              <a:t>Relationship </a:t>
            </a:r>
            <a:r>
              <a:rPr lang="en-US" b="0" kern="1200" spc="4" dirty="0">
                <a:solidFill>
                  <a:srgbClr val="000000"/>
                </a:solidFill>
                <a:cs typeface="Arial"/>
              </a:rPr>
              <a:t>with </a:t>
            </a:r>
            <a:r>
              <a:rPr lang="en-US" b="0" kern="1200" dirty="0">
                <a:solidFill>
                  <a:srgbClr val="000000"/>
                </a:solidFill>
                <a:cs typeface="Arial"/>
              </a:rPr>
              <a:t>the</a:t>
            </a:r>
            <a:r>
              <a:rPr lang="en-US" b="0" kern="1200" spc="-98" dirty="0">
                <a:solidFill>
                  <a:srgbClr val="000000"/>
                </a:solidFill>
                <a:cs typeface="Arial"/>
              </a:rPr>
              <a:t> WR-ALC </a:t>
            </a:r>
            <a:endParaRPr lang="en-US" b="0" kern="1200" spc="-11" dirty="0">
              <a:solidFill>
                <a:srgbClr val="000000"/>
              </a:solidFill>
              <a:cs typeface="Arial"/>
            </a:endParaRPr>
          </a:p>
          <a:p>
            <a:pPr marL="284163" indent="-274638">
              <a:spcBef>
                <a:spcPts val="600"/>
              </a:spcBef>
              <a:buSzPct val="80555"/>
              <a:buFont typeface="Wingdings"/>
              <a:buChar char=""/>
              <a:tabLst>
                <a:tab pos="223838" algn="l"/>
                <a:tab pos="284163" algn="l"/>
              </a:tabLst>
              <a:defRPr/>
            </a:pPr>
            <a:r>
              <a:rPr lang="en-US" b="0" kern="1200" spc="-4" dirty="0">
                <a:solidFill>
                  <a:srgbClr val="000000"/>
                </a:solidFill>
                <a:cs typeface="Arial"/>
              </a:rPr>
              <a:t>Executes ~$1.1BM in acquisition spares, repair and EN projects</a:t>
            </a:r>
            <a:endParaRPr lang="en-US" b="0" kern="1200" spc="-8" dirty="0">
              <a:solidFill>
                <a:srgbClr val="000000"/>
              </a:solidFill>
              <a:cs typeface="Arial"/>
            </a:endParaRPr>
          </a:p>
          <a:p>
            <a:pPr marL="284163" indent="-274638">
              <a:spcBef>
                <a:spcPts val="600"/>
              </a:spcBef>
              <a:buSzPct val="80555"/>
              <a:buFont typeface="Wingdings"/>
              <a:buChar char=""/>
              <a:tabLst>
                <a:tab pos="223838" algn="l"/>
                <a:tab pos="284163" algn="l"/>
              </a:tabLst>
              <a:defRPr/>
            </a:pPr>
            <a:r>
              <a:rPr lang="en-US" b="0" dirty="0">
                <a:latin typeface="+mj-lt"/>
                <a:ea typeface="Calibri" panose="020F0502020204030204" pitchFamily="34" charset="0"/>
                <a:cs typeface="Times New Roman" panose="02020603050405020304" pitchFamily="18" charset="0"/>
              </a:rPr>
              <a:t>Over 250 contracts with private industry </a:t>
            </a:r>
          </a:p>
          <a:p>
            <a:pPr marL="687388" lvl="1" indent="-274638">
              <a:spcBef>
                <a:spcPts val="600"/>
              </a:spcBef>
              <a:buSzPct val="80555"/>
              <a:buFont typeface="Wingdings"/>
              <a:buChar char=""/>
              <a:tabLst>
                <a:tab pos="223838" algn="l"/>
                <a:tab pos="284163" algn="l"/>
              </a:tabLst>
              <a:defRPr/>
            </a:pPr>
            <a:r>
              <a:rPr lang="en-US" b="0" dirty="0">
                <a:latin typeface="+mj-lt"/>
                <a:ea typeface="Calibri" panose="020F0502020204030204" pitchFamily="34" charset="0"/>
                <a:cs typeface="Times New Roman" panose="02020603050405020304" pitchFamily="18" charset="0"/>
              </a:rPr>
              <a:t>~10 Public Private Partnerships </a:t>
            </a:r>
          </a:p>
          <a:p>
            <a:pPr marL="687388" lvl="1" indent="-274638">
              <a:spcBef>
                <a:spcPts val="600"/>
              </a:spcBef>
              <a:buSzPct val="80555"/>
              <a:buFont typeface="Wingdings"/>
              <a:buChar char=""/>
              <a:tabLst>
                <a:tab pos="223838" algn="l"/>
                <a:tab pos="284163" algn="l"/>
              </a:tabLst>
              <a:defRPr/>
            </a:pPr>
            <a:r>
              <a:rPr lang="en-US" b="0" dirty="0"/>
              <a:t>Corporate Contract oversight: BAE, Collins, NGC, and Raytheon</a:t>
            </a:r>
            <a:endParaRPr lang="en-US" b="0" kern="1200" dirty="0">
              <a:solidFill>
                <a:srgbClr val="000000"/>
              </a:solidFill>
              <a:cs typeface="Arial"/>
            </a:endParaRPr>
          </a:p>
          <a:p>
            <a:pPr marL="284163" indent="-274638">
              <a:spcBef>
                <a:spcPts val="600"/>
              </a:spcBef>
              <a:buSzPct val="80555"/>
              <a:buFont typeface="Wingdings"/>
              <a:buChar char=""/>
              <a:tabLst>
                <a:tab pos="223838" algn="l"/>
                <a:tab pos="284163" algn="l"/>
              </a:tabLst>
              <a:defRPr/>
            </a:pPr>
            <a:r>
              <a:rPr lang="en-US" b="0" dirty="0">
                <a:latin typeface="+mj-lt"/>
                <a:ea typeface="Calibri" panose="020F0502020204030204" pitchFamily="34" charset="0"/>
                <a:cs typeface="Times New Roman" panose="02020603050405020304" pitchFamily="18" charset="0"/>
              </a:rPr>
              <a:t>Facilitates supply chain readiness to enhance combat power for the United States and its International Partners</a:t>
            </a:r>
          </a:p>
          <a:p>
            <a:pPr marL="0" indent="0" eaLnBrk="1" hangingPunct="1">
              <a:buNone/>
              <a:defRPr/>
            </a:pPr>
            <a:endParaRPr lang="en-US" dirty="0">
              <a:solidFill>
                <a:srgbClr val="FF0000"/>
              </a:solidFill>
            </a:endParaRPr>
          </a:p>
          <a:p>
            <a:pPr eaLnBrk="1" hangingPunct="1">
              <a:buNone/>
              <a:defRPr/>
            </a:pPr>
            <a:endParaRPr lang="en-US" dirty="0">
              <a:solidFill>
                <a:srgbClr val="000000"/>
              </a:solidFill>
            </a:endParaRPr>
          </a:p>
        </p:txBody>
      </p:sp>
      <p:sp>
        <p:nvSpPr>
          <p:cNvPr id="6" name="TextBox 5">
            <a:extLst>
              <a:ext uri="{FF2B5EF4-FFF2-40B4-BE49-F238E27FC236}">
                <a16:creationId xmlns:a16="http://schemas.microsoft.com/office/drawing/2014/main" id="{5EEDFF08-F0AA-8CF9-CA6B-2195DDC5E153}"/>
              </a:ext>
            </a:extLst>
          </p:cNvPr>
          <p:cNvSpPr txBox="1"/>
          <p:nvPr/>
        </p:nvSpPr>
        <p:spPr>
          <a:xfrm>
            <a:off x="1845756" y="6182650"/>
            <a:ext cx="9131300" cy="246221"/>
          </a:xfrm>
          <a:prstGeom prst="rect">
            <a:avLst/>
          </a:prstGeom>
          <a:noFill/>
        </p:spPr>
        <p:txBody>
          <a:bodyPr wrap="square" rtlCol="0">
            <a:spAutoFit/>
          </a:bodyPr>
          <a:lstStyle/>
          <a:p>
            <a:pPr eaLnBrk="0" fontAlgn="base" hangingPunct="0">
              <a:spcBef>
                <a:spcPct val="0"/>
              </a:spcBef>
              <a:spcAft>
                <a:spcPct val="0"/>
              </a:spcAft>
            </a:pPr>
            <a:r>
              <a:rPr lang="en-US" sz="1000" dirty="0">
                <a:solidFill>
                  <a:srgbClr val="000000"/>
                </a:solidFill>
                <a:latin typeface="Arial" panose="020B0604020202020204" pitchFamily="34" charset="0"/>
                <a:cs typeface="Arial" panose="020B0604020202020204" pitchFamily="34" charset="0"/>
              </a:rPr>
              <a:t>DLR – Depot Level Reparables       NSN – National Stock Number       SEV – Support Equipment &amp; Automatic Test Systems</a:t>
            </a:r>
          </a:p>
        </p:txBody>
      </p:sp>
    </p:spTree>
    <p:extLst>
      <p:ext uri="{BB962C8B-B14F-4D97-AF65-F5344CB8AC3E}">
        <p14:creationId xmlns:p14="http://schemas.microsoft.com/office/powerpoint/2010/main" val="389901595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Purpose</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Text Box 4"/>
          <p:cNvSpPr txBox="1">
            <a:spLocks noChangeArrowheads="1"/>
          </p:cNvSpPr>
          <p:nvPr/>
        </p:nvSpPr>
        <p:spPr bwMode="auto">
          <a:xfrm>
            <a:off x="609600" y="2438400"/>
            <a:ext cx="10972800" cy="523220"/>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charset="0"/>
                <a:ea typeface="+mn-ea"/>
                <a:cs typeface="+mn-cs"/>
              </a:rPr>
              <a:t>To provide a WR-ALC capabilities overview to all customers.</a:t>
            </a:r>
          </a:p>
        </p:txBody>
      </p:sp>
      <p:sp>
        <p:nvSpPr>
          <p:cNvPr id="6" name="TextBox 5"/>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Tree>
    <p:extLst>
      <p:ext uri="{BB962C8B-B14F-4D97-AF65-F5344CB8AC3E}">
        <p14:creationId xmlns:p14="http://schemas.microsoft.com/office/powerpoint/2010/main" val="112523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9127067" cy="1143000"/>
          </a:xfrm>
        </p:spPr>
        <p:txBody>
          <a:bodyPr/>
          <a:lstStyle/>
          <a:p>
            <a:r>
              <a:rPr lang="en-US" dirty="0"/>
              <a:t>Overview</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327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WR-ALC “WE ARE” Mission Video</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WR-ALC Mission, Vision and Motto</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WR-ALC… By The Numbers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Quality Management System</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Technology Repair Center (TRC) Responsibilities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WR-ALC…What We Do</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Public Private Partnerships</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Business Development </a:t>
            </a: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
                <a:srgbClr val="151C77"/>
              </a:buClr>
              <a:buSzPct val="80000"/>
              <a:buFont typeface="Wingdings" pitchFamily="2" charset="2"/>
              <a:buNone/>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base" latinLnBrk="0" hangingPunct="1">
              <a:lnSpc>
                <a:spcPct val="100000"/>
              </a:lnSpc>
              <a:spcBef>
                <a:spcPct val="50000"/>
              </a:spcBef>
              <a:spcAft>
                <a:spcPct val="0"/>
              </a:spcAft>
              <a:buClr>
                <a:srgbClr val="151C77"/>
              </a:buClr>
              <a:buSzPct val="80000"/>
              <a:buFont typeface="Wingdings" pitchFamily="2" charset="2"/>
              <a:buChar char="n"/>
              <a:tabLst/>
              <a:defRPr/>
            </a:pPr>
            <a:endParaRPr kumimoji="0" lang="en-US" sz="2000" b="1" i="0" u="none" strike="noStrike" kern="0" cap="none" spc="0" normalizeH="0" baseline="0" noProof="0" dirty="0">
              <a:ln>
                <a:noFill/>
              </a:ln>
              <a:solidFill>
                <a:srgbClr val="FF0000"/>
              </a:solidFill>
              <a:effectLst/>
              <a:uLnTx/>
              <a:uFillTx/>
              <a:latin typeface="Arial"/>
              <a:ea typeface="+mn-ea"/>
              <a:cs typeface="+mn-cs"/>
            </a:endParaRPr>
          </a:p>
          <a:p>
            <a:pPr marL="285750" marR="0" lvl="0" indent="-285750" algn="l" defTabSz="914400" rtl="0" eaLnBrk="1" fontAlgn="base" latinLnBrk="0" hangingPunct="1">
              <a:lnSpc>
                <a:spcPct val="100000"/>
              </a:lnSpc>
              <a:spcBef>
                <a:spcPct val="50000"/>
              </a:spcBef>
              <a:spcAft>
                <a:spcPct val="0"/>
              </a:spcAft>
              <a:buClr>
                <a:srgbClr val="151C77"/>
              </a:buClr>
              <a:buSzPct val="80000"/>
              <a:buFontTx/>
              <a:buNone/>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p:txBody>
      </p:sp>
      <p:sp>
        <p:nvSpPr>
          <p:cNvPr id="8" name="TextBox 7"/>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Tree>
    <p:extLst>
      <p:ext uri="{BB962C8B-B14F-4D97-AF65-F5344CB8AC3E}">
        <p14:creationId xmlns:p14="http://schemas.microsoft.com/office/powerpoint/2010/main" val="3867325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498468" y="47625"/>
            <a:ext cx="6152599" cy="1143000"/>
          </a:xfrm>
        </p:spPr>
        <p:txBody>
          <a:bodyPr/>
          <a:lstStyle/>
          <a:p>
            <a:r>
              <a:rPr lang="en-US" sz="3200" dirty="0"/>
              <a:t>“We Are” Mission Video </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5" name="TextBox 4"/>
          <p:cNvSpPr txBox="1"/>
          <p:nvPr/>
        </p:nvSpPr>
        <p:spPr>
          <a:xfrm>
            <a:off x="-1" y="6451600"/>
            <a:ext cx="2778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
        <p:nvSpPr>
          <p:cNvPr id="4" name="TextBox 3">
            <a:extLst>
              <a:ext uri="{FF2B5EF4-FFF2-40B4-BE49-F238E27FC236}">
                <a16:creationId xmlns:a16="http://schemas.microsoft.com/office/drawing/2014/main" id="{DFE78927-36D3-AB3B-CC26-32543EF52B46}"/>
              </a:ext>
            </a:extLst>
          </p:cNvPr>
          <p:cNvSpPr txBox="1"/>
          <p:nvPr/>
        </p:nvSpPr>
        <p:spPr>
          <a:xfrm>
            <a:off x="3044576" y="5686840"/>
            <a:ext cx="6102848"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hlinkClick r:id="rId2"/>
              </a:rPr>
              <a:t>https://usaf.dps.mil/sites/21617/OM/Mission%20Briefing/WR-ALC%20Mission%20Video/Aug24%20Wr%20Alc%20Final%20-1.m4v</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a:t>
            </a:r>
          </a:p>
        </p:txBody>
      </p:sp>
      <p:pic>
        <p:nvPicPr>
          <p:cNvPr id="7" name="Picture 6">
            <a:extLst>
              <a:ext uri="{FF2B5EF4-FFF2-40B4-BE49-F238E27FC236}">
                <a16:creationId xmlns:a16="http://schemas.microsoft.com/office/drawing/2014/main" id="{2A5FF79B-80C4-CEAD-155E-4B6A54EAF58B}"/>
              </a:ext>
            </a:extLst>
          </p:cNvPr>
          <p:cNvPicPr>
            <a:picLocks noChangeAspect="1"/>
          </p:cNvPicPr>
          <p:nvPr/>
        </p:nvPicPr>
        <p:blipFill>
          <a:blip r:embed="rId3"/>
          <a:stretch>
            <a:fillRect/>
          </a:stretch>
        </p:blipFill>
        <p:spPr>
          <a:xfrm>
            <a:off x="1880172" y="1356189"/>
            <a:ext cx="8435082" cy="4181581"/>
          </a:xfrm>
          <a:prstGeom prst="rect">
            <a:avLst/>
          </a:prstGeom>
        </p:spPr>
      </p:pic>
    </p:spTree>
    <p:extLst>
      <p:ext uri="{BB962C8B-B14F-4D97-AF65-F5344CB8AC3E}">
        <p14:creationId xmlns:p14="http://schemas.microsoft.com/office/powerpoint/2010/main" val="2301696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3418" y="356429"/>
            <a:ext cx="7831395" cy="568256"/>
          </a:xfrm>
          <a:prstGeom prst="rect">
            <a:avLst/>
          </a:prstGeom>
        </p:spPr>
        <p:txBody>
          <a:bodyPr vert="horz" wrap="square" lIns="0" tIns="8659" rIns="0" bIns="0" numCol="1" rtlCol="0" anchor="ctr" anchorCtr="0" compatLnSpc="1">
            <a:prstTxWarp prst="textNoShape">
              <a:avLst/>
            </a:prstTxWarp>
            <a:spAutoFit/>
          </a:bodyPr>
          <a:lstStyle/>
          <a:p>
            <a:pPr marL="1526557" marR="3464" indent="-1045557">
              <a:lnSpc>
                <a:spcPct val="106100"/>
              </a:lnSpc>
              <a:spcBef>
                <a:spcPts val="68"/>
              </a:spcBef>
            </a:pPr>
            <a:r>
              <a:rPr spc="51" dirty="0"/>
              <a:t>WR</a:t>
            </a:r>
            <a:r>
              <a:rPr spc="51" dirty="0">
                <a:latin typeface="Palatino Linotype"/>
                <a:cs typeface="Palatino Linotype"/>
              </a:rPr>
              <a:t>-</a:t>
            </a:r>
            <a:r>
              <a:rPr spc="160" dirty="0"/>
              <a:t>ALC</a:t>
            </a:r>
            <a:r>
              <a:rPr spc="-20" dirty="0"/>
              <a:t> </a:t>
            </a:r>
            <a:r>
              <a:rPr spc="106" dirty="0"/>
              <a:t>Core</a:t>
            </a:r>
            <a:r>
              <a:rPr spc="-20" dirty="0"/>
              <a:t> </a:t>
            </a:r>
            <a:r>
              <a:rPr spc="119" dirty="0"/>
              <a:t>Mission </a:t>
            </a:r>
            <a:endParaRPr spc="102" dirty="0"/>
          </a:p>
        </p:txBody>
      </p:sp>
      <p:sp>
        <p:nvSpPr>
          <p:cNvPr id="12" name="object 12"/>
          <p:cNvSpPr txBox="1">
            <a:spLocks noGrp="1"/>
          </p:cNvSpPr>
          <p:nvPr>
            <p:ph type="sldNum" sz="quarter" idx="7"/>
          </p:nvPr>
        </p:nvSpPr>
        <p:spPr>
          <a:xfrm>
            <a:off x="7091915" y="9332355"/>
            <a:ext cx="267334" cy="292608"/>
          </a:xfrm>
          <a:prstGeom prst="rect">
            <a:avLst/>
          </a:prstGeom>
        </p:spPr>
        <p:txBody>
          <a:bodyPr vert="horz" wrap="square" lIns="0" tIns="0" rIns="0" bIns="0" rtlCol="0">
            <a:spAutoFit/>
          </a:bodyPr>
          <a:lstStyle>
            <a:defPPr>
              <a:defRPr kern="0"/>
            </a:defPPr>
            <a:lvl1pPr>
              <a:defRPr sz="1200" b="0" i="0">
                <a:solidFill>
                  <a:schemeClr val="bg1"/>
                </a:solidFill>
                <a:latin typeface="Verdana"/>
                <a:cs typeface="Verdana"/>
              </a:defRPr>
            </a:lvl1pPr>
          </a:lstStyle>
          <a:p>
            <a:pPr marL="28141" marR="0" lvl="0" indent="0" algn="l" defTabSz="914400" rtl="0" eaLnBrk="1" fontAlgn="base" latinLnBrk="0" hangingPunct="1">
              <a:lnSpc>
                <a:spcPct val="100000"/>
              </a:lnSpc>
              <a:spcBef>
                <a:spcPts val="150"/>
              </a:spcBef>
              <a:spcAft>
                <a:spcPct val="0"/>
              </a:spcAft>
              <a:buClrTx/>
              <a:buSzTx/>
              <a:buFontTx/>
              <a:buNone/>
              <a:tabLst/>
              <a:defRPr/>
            </a:pPr>
            <a:fld id="{81D60167-4931-47E6-BA6A-407CBD079E47}" type="slidenum">
              <a:rPr kumimoji="0" lang="en-US" sz="1200" b="0" i="0" u="none" strike="noStrike" kern="1200" cap="none" spc="35" normalizeH="0" baseline="0" noProof="0" smtClean="0">
                <a:ln>
                  <a:noFill/>
                </a:ln>
                <a:solidFill>
                  <a:prstClr val="white"/>
                </a:solidFill>
                <a:effectLst/>
                <a:uLnTx/>
                <a:uFillTx/>
                <a:latin typeface="Verdana"/>
                <a:ea typeface="+mn-ea"/>
              </a:rPr>
              <a:pPr marL="28141" marR="0" lvl="0" indent="0" algn="l" defTabSz="914400" rtl="0" eaLnBrk="1" fontAlgn="base" latinLnBrk="0" hangingPunct="1">
                <a:lnSpc>
                  <a:spcPct val="100000"/>
                </a:lnSpc>
                <a:spcBef>
                  <a:spcPts val="150"/>
                </a:spcBef>
                <a:spcAft>
                  <a:spcPct val="0"/>
                </a:spcAft>
                <a:buClrTx/>
                <a:buSzTx/>
                <a:buFontTx/>
                <a:buNone/>
                <a:tabLst/>
                <a:defRPr/>
              </a:pPr>
              <a:t>43</a:t>
            </a:fld>
            <a:endParaRPr kumimoji="0" sz="1200" b="0" i="0" u="none" strike="noStrike" kern="1200" cap="none" spc="24" normalizeH="0" baseline="0" noProof="0" dirty="0">
              <a:ln>
                <a:noFill/>
              </a:ln>
              <a:solidFill>
                <a:prstClr val="white"/>
              </a:solidFill>
              <a:effectLst/>
              <a:uLnTx/>
              <a:uFillTx/>
              <a:latin typeface="Verdana"/>
              <a:ea typeface="+mn-ea"/>
            </a:endParaRPr>
          </a:p>
        </p:txBody>
      </p:sp>
      <p:sp>
        <p:nvSpPr>
          <p:cNvPr id="13" name="TextBox 12">
            <a:extLst>
              <a:ext uri="{FF2B5EF4-FFF2-40B4-BE49-F238E27FC236}">
                <a16:creationId xmlns:a16="http://schemas.microsoft.com/office/drawing/2014/main" id="{FAE1ABD2-78AA-A0F4-13E4-C67D91E23979}"/>
              </a:ext>
            </a:extLst>
          </p:cNvPr>
          <p:cNvSpPr txBox="1"/>
          <p:nvPr/>
        </p:nvSpPr>
        <p:spPr>
          <a:xfrm>
            <a:off x="-1" y="6451600"/>
            <a:ext cx="2778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
        <p:nvSpPr>
          <p:cNvPr id="14" name="Text Box 2">
            <a:extLst>
              <a:ext uri="{FF2B5EF4-FFF2-40B4-BE49-F238E27FC236}">
                <a16:creationId xmlns:a16="http://schemas.microsoft.com/office/drawing/2014/main" id="{DE2670CA-8BAD-7DD3-D190-F3B744D9BBE8}"/>
              </a:ext>
            </a:extLst>
          </p:cNvPr>
          <p:cNvSpPr txBox="1">
            <a:spLocks noChangeArrowheads="1"/>
          </p:cNvSpPr>
          <p:nvPr/>
        </p:nvSpPr>
        <p:spPr bwMode="auto">
          <a:xfrm>
            <a:off x="2146479" y="1192323"/>
            <a:ext cx="7787425" cy="5649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63D71"/>
                </a:solidFill>
                <a:effectLst/>
                <a:uLnTx/>
                <a:uFillTx/>
                <a:latin typeface="Arial Black" panose="020B0A04020102020204" pitchFamily="34" charset="0"/>
                <a:ea typeface="+mn-ea"/>
                <a:cs typeface="+mn-cs"/>
              </a:rPr>
              <a:t>Mission Statement: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Deliver Air Power and Combat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Readiness for Our Nation!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63D71"/>
                </a:solidFill>
                <a:effectLst/>
                <a:uLnTx/>
                <a:uFillTx/>
                <a:latin typeface="Arial Black" panose="020B0A04020102020204" pitchFamily="34" charset="0"/>
                <a:ea typeface="+mn-ea"/>
                <a:cs typeface="+mn-cs"/>
              </a:rPr>
              <a:t>Vision: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Depot of Choice - Integrated Team Delivering Innovative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Capabilities.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05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63D71"/>
                </a:solidFill>
                <a:effectLst/>
                <a:uLnTx/>
                <a:uFillTx/>
                <a:latin typeface="Arial Black" panose="020B0A04020102020204" pitchFamily="34" charset="0"/>
                <a:ea typeface="+mn-ea"/>
                <a:cs typeface="+mn-cs"/>
              </a:rPr>
              <a:t>Motto: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 Deliver Airpower...Period!</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27" name="Picture 3">
            <a:extLst>
              <a:ext uri="{FF2B5EF4-FFF2-40B4-BE49-F238E27FC236}">
                <a16:creationId xmlns:a16="http://schemas.microsoft.com/office/drawing/2014/main" id="{1C496705-D102-CB55-0BBB-2955B46C40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3130" y="4637880"/>
            <a:ext cx="1762141" cy="17393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F809E970-6A63-7FF2-CD91-947B8E4821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3130" y="1493086"/>
            <a:ext cx="1798569" cy="17758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9E4F48AC-AE27-ED13-46ED-BF4F62F54D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632" y="1513577"/>
            <a:ext cx="1778078" cy="17553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6DAC467D-CC0D-BF7A-F146-A137AAD815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972" y="4637880"/>
            <a:ext cx="1805398" cy="178490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AutoShape 8">
            <a:extLst>
              <a:ext uri="{FF2B5EF4-FFF2-40B4-BE49-F238E27FC236}">
                <a16:creationId xmlns:a16="http://schemas.microsoft.com/office/drawing/2014/main" id="{6221C3F3-B22A-6BA6-03B6-2C74BE5CE82E}"/>
              </a:ext>
            </a:extLst>
          </p:cNvPr>
          <p:cNvSpPr>
            <a:spLocks noChangeArrowheads="1"/>
          </p:cNvSpPr>
          <p:nvPr/>
        </p:nvSpPr>
        <p:spPr bwMode="auto">
          <a:xfrm>
            <a:off x="3992508" y="2229128"/>
            <a:ext cx="4278313" cy="121153"/>
          </a:xfrm>
          <a:prstGeom prst="doubleWave">
            <a:avLst>
              <a:gd name="adj1" fmla="val 6500"/>
              <a:gd name="adj2" fmla="val 0"/>
            </a:avLst>
          </a:prstGeom>
          <a:solidFill>
            <a:srgbClr val="2D4E6B"/>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AutoShape 8">
            <a:extLst>
              <a:ext uri="{FF2B5EF4-FFF2-40B4-BE49-F238E27FC236}">
                <a16:creationId xmlns:a16="http://schemas.microsoft.com/office/drawing/2014/main" id="{91674522-0809-7EAE-6CFE-64682EA83BCA}"/>
              </a:ext>
            </a:extLst>
          </p:cNvPr>
          <p:cNvSpPr>
            <a:spLocks noChangeArrowheads="1"/>
          </p:cNvSpPr>
          <p:nvPr/>
        </p:nvSpPr>
        <p:spPr bwMode="auto">
          <a:xfrm>
            <a:off x="3992507" y="3552979"/>
            <a:ext cx="4278313" cy="147638"/>
          </a:xfrm>
          <a:prstGeom prst="doubleWave">
            <a:avLst>
              <a:gd name="adj1" fmla="val 6500"/>
              <a:gd name="adj2" fmla="val 0"/>
            </a:avLst>
          </a:prstGeom>
          <a:solidFill>
            <a:srgbClr val="2D4E6B"/>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7" name="Picture 2">
            <a:extLst>
              <a:ext uri="{FF2B5EF4-FFF2-40B4-BE49-F238E27FC236}">
                <a16:creationId xmlns:a16="http://schemas.microsoft.com/office/drawing/2014/main" id="{DCED0DC2-974E-766C-876A-62F267CC5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911" y="4637880"/>
            <a:ext cx="1858698" cy="17849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21981E71-AFDD-888E-6E26-97310E218BFB}"/>
              </a:ext>
            </a:extLst>
          </p:cNvPr>
          <p:cNvSpPr txBox="1"/>
          <p:nvPr/>
        </p:nvSpPr>
        <p:spPr>
          <a:xfrm>
            <a:off x="11852366" y="6451600"/>
            <a:ext cx="812989" cy="246221"/>
          </a:xfrm>
          <a:prstGeom prst="rect">
            <a:avLst/>
          </a:prstGeom>
          <a:noFill/>
        </p:spPr>
        <p:txBody>
          <a:bodyPr wrap="square">
            <a:spAutoFit/>
          </a:bodyPr>
          <a:lstStyle/>
          <a:p>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a:t>43</a:t>
            </a:fld>
            <a:endParaRPr lang="en-US" sz="1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697968" y="147077"/>
            <a:ext cx="6933640" cy="1109382"/>
          </a:xfrm>
        </p:spPr>
        <p:txBody>
          <a:bodyPr/>
          <a:lstStyle/>
          <a:p>
            <a:r>
              <a:rPr lang="en-US" dirty="0"/>
              <a:t>WR-ALC…By The Numbers</a:t>
            </a:r>
            <a:endParaRPr lang="en-US" sz="3106" dirty="0"/>
          </a:p>
        </p:txBody>
      </p:sp>
      <p:sp>
        <p:nvSpPr>
          <p:cNvPr id="5" name="Rectangle 4099"/>
          <p:cNvSpPr txBox="1">
            <a:spLocks noChangeArrowheads="1"/>
          </p:cNvSpPr>
          <p:nvPr/>
        </p:nvSpPr>
        <p:spPr bwMode="auto">
          <a:xfrm>
            <a:off x="540135" y="1323601"/>
            <a:ext cx="9790008" cy="4996517"/>
          </a:xfrm>
          <a:prstGeom prst="rect">
            <a:avLst/>
          </a:prstGeom>
          <a:noFill/>
          <a:ln w="9525">
            <a:noFill/>
            <a:miter lim="800000"/>
            <a:headEnd/>
            <a:tailEnd/>
          </a:ln>
        </p:spPr>
        <p:txBody>
          <a:bodyPr vert="horz" wrap="square" lIns="88751" tIns="44375" rIns="88751" bIns="44375"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941" b="1" i="0" u="none" strike="noStrike" kern="0" cap="none" spc="0" normalizeH="0" baseline="0" noProof="0" dirty="0">
                <a:ln>
                  <a:noFill/>
                </a:ln>
                <a:solidFill>
                  <a:srgbClr val="000000"/>
                </a:solidFill>
                <a:effectLst/>
                <a:uLnTx/>
                <a:uFillTx/>
                <a:latin typeface="Arial"/>
                <a:ea typeface="+mn-ea"/>
                <a:cs typeface="+mn-cs"/>
              </a:rPr>
              <a:t>Mission</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mn-cs"/>
              </a:rPr>
              <a:t>1 of 3 Air Force Air Logistics Complexes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941" b="1" i="0" u="none" strike="noStrike" kern="0" cap="none" spc="0" normalizeH="0" baseline="0" noProof="0" dirty="0">
                <a:ln>
                  <a:noFill/>
                </a:ln>
                <a:solidFill>
                  <a:srgbClr val="000000"/>
                </a:solidFill>
                <a:effectLst/>
                <a:uLnTx/>
                <a:uFillTx/>
                <a:latin typeface="Arial"/>
                <a:ea typeface="+mn-ea"/>
                <a:cs typeface="+mn-cs"/>
              </a:rPr>
              <a:t>People</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Arial" charset="0"/>
              </a:rPr>
              <a:t>7,295 Civilians</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Arial" charset="0"/>
              </a:rPr>
              <a:t>96 Military</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Arial" charset="0"/>
              </a:rPr>
              <a:t>272 Contractors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941" b="1" i="0" u="none" strike="noStrike" kern="0" cap="none" spc="0" normalizeH="0" baseline="0" noProof="0" dirty="0">
                <a:ln>
                  <a:noFill/>
                </a:ln>
                <a:solidFill>
                  <a:srgbClr val="000000"/>
                </a:solidFill>
                <a:effectLst/>
                <a:uLnTx/>
                <a:uFillTx/>
                <a:latin typeface="Arial"/>
                <a:ea typeface="+mn-ea"/>
                <a:cs typeface="+mn-cs"/>
              </a:rPr>
              <a:t>Infrastructure</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Arial" charset="0"/>
              </a:rPr>
              <a:t>165 Facilities</a:t>
            </a:r>
          </a:p>
          <a:p>
            <a:pPr marL="1027113" marR="0" lvl="2" indent="-223838"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Arial" charset="0"/>
              </a:rPr>
              <a:t>5.1M SF, $1.8B Replacement Cost</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Arial" charset="0"/>
              </a:rPr>
              <a:t>Off-Installation Facilities</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Arial" charset="0"/>
              </a:rPr>
              <a:t>Project Synergy Software Facility</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Arial" charset="0"/>
              </a:rPr>
              <a:t>Blue Sky Software Facility</a:t>
            </a:r>
          </a:p>
          <a:p>
            <a:pPr marL="688975" marR="0" lvl="1" indent="-282575"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r>
              <a:rPr kumimoji="0" lang="en-US" altLang="en-US" sz="1765" b="1" i="0" u="none" strike="noStrike" kern="0" cap="none" spc="0" normalizeH="0" baseline="0" noProof="0" dirty="0">
                <a:ln>
                  <a:noFill/>
                </a:ln>
                <a:solidFill>
                  <a:srgbClr val="000000"/>
                </a:solidFill>
                <a:effectLst/>
                <a:uLnTx/>
                <a:uFillTx/>
                <a:latin typeface="Arial"/>
                <a:ea typeface="+mn-ea"/>
                <a:cs typeface="Arial" charset="0"/>
              </a:rPr>
              <a:t>Macon Airport “Robins North” </a:t>
            </a:r>
          </a:p>
          <a:p>
            <a:pPr marL="803275" marR="0" lvl="2" indent="0" algn="l" defTabSz="914400" rtl="0" eaLnBrk="0" fontAlgn="base" latinLnBrk="0" hangingPunct="0">
              <a:lnSpc>
                <a:spcPct val="100000"/>
              </a:lnSpc>
              <a:spcBef>
                <a:spcPct val="25000"/>
              </a:spcBef>
              <a:spcAft>
                <a:spcPct val="0"/>
              </a:spcAft>
              <a:buClr>
                <a:srgbClr val="151C77"/>
              </a:buClr>
              <a:buSzPct val="80000"/>
              <a:buFont typeface="Wingdings" pitchFamily="2" charset="2"/>
              <a:buNone/>
              <a:tabLst/>
              <a:defRPr/>
            </a:pPr>
            <a:endParaRPr kumimoji="0" lang="en-US" altLang="en-US" sz="1765" b="1" i="0" u="none" strike="noStrike" kern="0" cap="none" spc="0" normalizeH="0" baseline="0" noProof="0" dirty="0">
              <a:ln>
                <a:noFill/>
              </a:ln>
              <a:solidFill>
                <a:srgbClr val="000000"/>
              </a:solidFill>
              <a:effectLst/>
              <a:uLnTx/>
              <a:uFillTx/>
              <a:latin typeface="Arial"/>
              <a:ea typeface="+mn-ea"/>
              <a:cs typeface="Arial" charset="0"/>
            </a:endParaRPr>
          </a:p>
          <a:p>
            <a:pPr marL="1027113" marR="0" lvl="2" indent="-223838" algn="l" defTabSz="914400" rtl="0" eaLnBrk="0" fontAlgn="base" latinLnBrk="0" hangingPunct="0">
              <a:lnSpc>
                <a:spcPct val="100000"/>
              </a:lnSpc>
              <a:spcBef>
                <a:spcPct val="25000"/>
              </a:spcBef>
              <a:spcAft>
                <a:spcPct val="0"/>
              </a:spcAft>
              <a:buClr>
                <a:srgbClr val="151C77"/>
              </a:buClr>
              <a:buSzPct val="80000"/>
              <a:buFont typeface="Wingdings" pitchFamily="2" charset="2"/>
              <a:buChar char="n"/>
              <a:tabLst/>
              <a:defRPr/>
            </a:pPr>
            <a:endParaRPr kumimoji="0" lang="en-US" altLang="en-US" sz="1765" b="1" i="0" u="none" strike="noStrike" kern="0" cap="none" spc="0" normalizeH="0" baseline="0" noProof="0" dirty="0">
              <a:ln>
                <a:noFill/>
              </a:ln>
              <a:solidFill>
                <a:srgbClr val="000000"/>
              </a:solidFill>
              <a:effectLst/>
              <a:uLnTx/>
              <a:uFillTx/>
              <a:latin typeface="Arial"/>
              <a:ea typeface="+mn-ea"/>
              <a:cs typeface="Arial" charset="0"/>
            </a:endParaRPr>
          </a:p>
        </p:txBody>
      </p:sp>
      <p:pic>
        <p:nvPicPr>
          <p:cNvPr id="3" name="Picture 2"/>
          <p:cNvPicPr>
            <a:picLocks noChangeAspect="1"/>
          </p:cNvPicPr>
          <p:nvPr/>
        </p:nvPicPr>
        <p:blipFill>
          <a:blip r:embed="rId3"/>
          <a:stretch>
            <a:fillRect/>
          </a:stretch>
        </p:blipFill>
        <p:spPr>
          <a:xfrm>
            <a:off x="6717555" y="1635870"/>
            <a:ext cx="4599741" cy="4458711"/>
          </a:xfrm>
          <a:prstGeom prst="rect">
            <a:avLst/>
          </a:prstGeom>
        </p:spPr>
      </p:pic>
      <p:sp>
        <p:nvSpPr>
          <p:cNvPr id="6" name="Slide Number Placeholder 8">
            <a:extLst>
              <a:ext uri="{FF2B5EF4-FFF2-40B4-BE49-F238E27FC236}">
                <a16:creationId xmlns:a16="http://schemas.microsoft.com/office/drawing/2014/main" id="{A7FF4B0C-F909-86A1-6D62-F39961FEB58F}"/>
              </a:ext>
            </a:extLst>
          </p:cNvPr>
          <p:cNvSpPr>
            <a:spLocks noGrp="1"/>
          </p:cNvSpPr>
          <p:nvPr>
            <p:ph type="sldNum" sz="quarter" idx="11"/>
          </p:nvPr>
        </p:nvSpPr>
        <p:spPr>
          <a:xfrm>
            <a:off x="10330143" y="6518336"/>
            <a:ext cx="1848971" cy="328192"/>
          </a:xfrm>
        </p:spPr>
        <p:txBody>
          <a:bodyPr/>
          <a:lstStyle/>
          <a:p>
            <a:pPr marL="0" marR="0" lvl="0" indent="0" algn="r" defTabSz="665665" rtl="0" eaLnBrk="1" fontAlgn="base" latinLnBrk="0" hangingPunct="1">
              <a:lnSpc>
                <a:spcPct val="100000"/>
              </a:lnSpc>
              <a:spcBef>
                <a:spcPct val="0"/>
              </a:spcBef>
              <a:spcAft>
                <a:spcPct val="0"/>
              </a:spcAft>
              <a:buClrTx/>
              <a:buSzTx/>
              <a:buFontTx/>
              <a:buNone/>
              <a:tabLst/>
              <a:defRPr/>
            </a:pPr>
            <a:fld id="{E8C4CF4F-2ECB-4C54-9552-FB58A436033C}" type="slidenum">
              <a:rPr kumimoji="0" lang="en-US"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665665" rtl="0" eaLnBrk="1" fontAlgn="base" latinLnBrk="0" hangingPunct="1">
                <a:lnSpc>
                  <a:spcPct val="100000"/>
                </a:lnSpc>
                <a:spcBef>
                  <a:spcPct val="0"/>
                </a:spcBef>
                <a:spcAft>
                  <a:spcPct val="0"/>
                </a:spcAft>
                <a:buClrTx/>
                <a:buSzTx/>
                <a:buFontTx/>
                <a:buNone/>
                <a:tabLst/>
                <a:defRPr/>
              </a:pPr>
              <a:t>44</a:t>
            </a:fld>
            <a:endParaRPr kumimoji="0" lang="en-US" altLang="en-US"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FD1C2F81-D2FE-F69E-7F48-342956B411B8}"/>
              </a:ext>
            </a:extLst>
          </p:cNvPr>
          <p:cNvSpPr txBox="1"/>
          <p:nvPr/>
        </p:nvSpPr>
        <p:spPr>
          <a:xfrm>
            <a:off x="-1" y="6451600"/>
            <a:ext cx="2778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Tree>
    <p:extLst>
      <p:ext uri="{BB962C8B-B14F-4D97-AF65-F5344CB8AC3E}">
        <p14:creationId xmlns:p14="http://schemas.microsoft.com/office/powerpoint/2010/main" val="694628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sz="3200" dirty="0"/>
              <a:t>Quality Management System</a:t>
            </a:r>
          </a:p>
        </p:txBody>
      </p:sp>
      <p:sp>
        <p:nvSpPr>
          <p:cNvPr id="3" name="Content Placeholder 2">
            <a:extLst>
              <a:ext uri="{FF2B5EF4-FFF2-40B4-BE49-F238E27FC236}">
                <a16:creationId xmlns:a16="http://schemas.microsoft.com/office/drawing/2014/main" id="{E8BC80D6-9DFE-47DC-5DB7-DE5713DDD1D7}"/>
              </a:ext>
            </a:extLst>
          </p:cNvPr>
          <p:cNvSpPr>
            <a:spLocks noGrp="1"/>
          </p:cNvSpPr>
          <p:nvPr>
            <p:ph idx="1"/>
          </p:nvPr>
        </p:nvSpPr>
        <p:spPr/>
        <p:txBody>
          <a:bodyPr/>
          <a:lstStyle/>
          <a:p>
            <a:r>
              <a:rPr lang="en-US" dirty="0"/>
              <a:t>Certificate of Conformance:  AS9110 &amp; ISO9001 standard to aerospace</a:t>
            </a:r>
          </a:p>
          <a:p>
            <a:endParaRPr lang="en-US" dirty="0"/>
          </a:p>
          <a:p>
            <a:endParaRPr lang="en-US" dirty="0"/>
          </a:p>
          <a:p>
            <a:pPr marL="406400" lvl="1" indent="0">
              <a:buNone/>
            </a:pPr>
            <a:endParaRPr lang="en-US"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TextBox 5"/>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
        <p:nvSpPr>
          <p:cNvPr id="4" name="TextBox 3">
            <a:extLst>
              <a:ext uri="{FF2B5EF4-FFF2-40B4-BE49-F238E27FC236}">
                <a16:creationId xmlns:a16="http://schemas.microsoft.com/office/drawing/2014/main" id="{DD0B348C-717D-25D0-B934-48572AD1DAA9}"/>
              </a:ext>
            </a:extLst>
          </p:cNvPr>
          <p:cNvSpPr txBox="1"/>
          <p:nvPr/>
        </p:nvSpPr>
        <p:spPr>
          <a:xfrm>
            <a:off x="781235" y="2420534"/>
            <a:ext cx="10315852"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MANAGEMENT OF DEPOT LEVEL MAINTENANCE, ELECTRICAL, MECHANICAL &amp; SOFTWARE DESIGN, PRODUCTION AND MANUFACTURING FACILITIES AND LABORATORIES IN THE RESORATION OF GOVERNMENT EQUIPMENT AND AIRCRAFT TO SERVICABLE CONDITION TO MEET READINESS REQUIREMENTS</a:t>
            </a:r>
          </a:p>
        </p:txBody>
      </p:sp>
    </p:spTree>
    <p:extLst>
      <p:ext uri="{BB962C8B-B14F-4D97-AF65-F5344CB8AC3E}">
        <p14:creationId xmlns:p14="http://schemas.microsoft.com/office/powerpoint/2010/main" val="1253038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 of Industrial and Technical Excellence (CITE)</a:t>
            </a:r>
          </a:p>
        </p:txBody>
      </p:sp>
      <p:sp>
        <p:nvSpPr>
          <p:cNvPr id="3" name="Content Placeholder 2"/>
          <p:cNvSpPr>
            <a:spLocks noGrp="1"/>
          </p:cNvSpPr>
          <p:nvPr>
            <p:ph idx="1"/>
          </p:nvPr>
        </p:nvSpPr>
        <p:spPr/>
        <p:txBody>
          <a:bodyPr/>
          <a:lstStyle/>
          <a:p>
            <a:r>
              <a:rPr lang="en-US" sz="2400" dirty="0"/>
              <a:t>CITE designation established by SECAF in 2001 per Title 10 USC 2474</a:t>
            </a:r>
          </a:p>
          <a:p>
            <a:pPr lvl="1"/>
            <a:r>
              <a:rPr lang="en-US" dirty="0"/>
              <a:t>Authorizes depots to enter into public-private partnerships to perform work related to depot maintenance core competencies of each CITE</a:t>
            </a:r>
          </a:p>
          <a:p>
            <a:pPr lvl="1"/>
            <a:r>
              <a:rPr lang="en-US" dirty="0"/>
              <a:t>Fosters cooperation between the armed forces and private industry, thereby capitalizing on the best capabilities of each sector in providing best value to the war fighter and the taxpayer</a:t>
            </a:r>
          </a:p>
          <a:p>
            <a:pPr lvl="1"/>
            <a:r>
              <a:rPr lang="en-US" dirty="0"/>
              <a:t>All 3 AF depots are CITEs: OC-ALC,OO-ALC, and WR-ALC </a:t>
            </a:r>
          </a:p>
          <a:p>
            <a:pPr marL="447675" lvl="1" indent="0">
              <a:buNone/>
            </a:pPr>
            <a:endParaRPr lang="en-US" dirty="0"/>
          </a:p>
          <a:p>
            <a:r>
              <a:rPr lang="en-US" sz="2400" dirty="0"/>
              <a:t>AF Technology Repair Center (TRC) designation identifies source of repair locations </a:t>
            </a:r>
          </a:p>
          <a:p>
            <a:pPr lvl="1"/>
            <a:r>
              <a:rPr lang="en-US" dirty="0"/>
              <a:t>Designates the core competencies of the AF CITEs</a:t>
            </a:r>
          </a:p>
          <a:p>
            <a:pPr lvl="1"/>
            <a:r>
              <a:rPr lang="en-US" dirty="0"/>
              <a:t>Identifies candidate depots for the Source of Repair Assignment Process </a:t>
            </a:r>
          </a:p>
          <a:p>
            <a:pPr lvl="1"/>
            <a:r>
              <a:rPr lang="en-US" dirty="0"/>
              <a:t>Supports execution of long-range workload planning processes</a:t>
            </a:r>
          </a:p>
          <a:p>
            <a:endParaRPr lang="en-US" dirty="0"/>
          </a:p>
        </p:txBody>
      </p:sp>
      <p:sp>
        <p:nvSpPr>
          <p:cNvPr id="4" name="TextBox 3">
            <a:extLst>
              <a:ext uri="{FF2B5EF4-FFF2-40B4-BE49-F238E27FC236}">
                <a16:creationId xmlns:a16="http://schemas.microsoft.com/office/drawing/2014/main" id="{8347EF06-73D4-BFA2-278E-9483A0E3E791}"/>
              </a:ext>
            </a:extLst>
          </p:cNvPr>
          <p:cNvSpPr txBox="1"/>
          <p:nvPr/>
        </p:nvSpPr>
        <p:spPr>
          <a:xfrm>
            <a:off x="11852274" y="6550037"/>
            <a:ext cx="339726" cy="246221"/>
          </a:xfrm>
          <a:prstGeom prst="rect">
            <a:avLst/>
          </a:prstGeom>
          <a:noFill/>
        </p:spPr>
        <p:txBody>
          <a:bodyPr wrap="square" rtlCol="0">
            <a:spAutoFit/>
          </a:bodyPr>
          <a:lstStyle/>
          <a:p>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a:t>46</a:t>
            </a:fld>
            <a:endParaRPr lang="en-US" sz="1000" dirty="0"/>
          </a:p>
        </p:txBody>
      </p:sp>
      <p:sp>
        <p:nvSpPr>
          <p:cNvPr id="5" name="TextBox 4">
            <a:extLst>
              <a:ext uri="{FF2B5EF4-FFF2-40B4-BE49-F238E27FC236}">
                <a16:creationId xmlns:a16="http://schemas.microsoft.com/office/drawing/2014/main" id="{55A0B549-DB87-169A-D318-531A534D000C}"/>
              </a:ext>
            </a:extLst>
          </p:cNvPr>
          <p:cNvSpPr txBox="1"/>
          <p:nvPr/>
        </p:nvSpPr>
        <p:spPr>
          <a:xfrm>
            <a:off x="1" y="6426926"/>
            <a:ext cx="407561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a:p>
            <a:endParaRPr lang="en-US" dirty="0"/>
          </a:p>
        </p:txBody>
      </p:sp>
    </p:spTree>
    <p:extLst>
      <p:ext uri="{BB962C8B-B14F-4D97-AF65-F5344CB8AC3E}">
        <p14:creationId xmlns:p14="http://schemas.microsoft.com/office/powerpoint/2010/main" val="2721395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12319" y="47625"/>
            <a:ext cx="6138748" cy="1143000"/>
          </a:xfrm>
        </p:spPr>
        <p:txBody>
          <a:bodyPr/>
          <a:lstStyle/>
          <a:p>
            <a:r>
              <a:rPr lang="en-US" sz="3200" dirty="0"/>
              <a:t>TRC Responsibilities</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000" b="0" i="0" u="none" strike="noStrike" kern="1200" cap="none" spc="0" normalizeH="0" baseline="0" noProof="0" dirty="0">
              <a:ln>
                <a:noFill/>
              </a:ln>
              <a:solidFill>
                <a:srgbClr val="E7E6E6"/>
              </a:solidFill>
              <a:effectLst/>
              <a:uLnTx/>
              <a:uFillTx/>
              <a:latin typeface="Arial" charset="0"/>
              <a:ea typeface="+mn-ea"/>
              <a:cs typeface="+mn-cs"/>
            </a:endParaRPr>
          </a:p>
        </p:txBody>
      </p:sp>
      <p:sp>
        <p:nvSpPr>
          <p:cNvPr id="6" name="Rectangle 3"/>
          <p:cNvSpPr txBox="1">
            <a:spLocks noChangeArrowheads="1"/>
          </p:cNvSpPr>
          <p:nvPr/>
        </p:nvSpPr>
        <p:spPr bwMode="auto">
          <a:xfrm>
            <a:off x="387060" y="1419223"/>
            <a:ext cx="11236904"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3: Electrical Power Components </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4: Electronic Support Equipment </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6: Airborne Electronics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7: Command, Control, Communications, Computer, and Intelligence (C4I) </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9: Hydraulics/Pnedraulics/Pneumatics: Air Vehicle Fire Bottle Equipment </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11: Life Support Systems: Life Support Equipment and Egress Systems </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13: Propellers: Fixed Wing Aircraft</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16: Photographic/Reconnaissance Imaging </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17: Training and Simulation Equipment </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18: Instruments/Displays: Gyros</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19: Airframe/Aircraft Related: Airlift Aircraft, Special Operations Forces Aircraft, Joint Surveillance Target Attack Radar System (JSTARS). Unmanned Aerial Vehicles including but not limited to C-5, C-17, C-130, RQ-4, MQ-9, U-2, F-15</a:t>
            </a:r>
          </a:p>
          <a:p>
            <a:pPr marL="285750" marR="0" lvl="0" indent="-285750" algn="l" defTabSz="914400" rtl="0" eaLnBrk="0" fontAlgn="base" latinLnBrk="0" hangingPunct="0">
              <a:lnSpc>
                <a:spcPct val="100000"/>
              </a:lnSpc>
              <a:spcBef>
                <a:spcPct val="50000"/>
              </a:spcBef>
              <a:spcAft>
                <a:spcPct val="0"/>
              </a:spcAft>
              <a:buClr>
                <a:srgbClr val="151C77"/>
              </a:buClr>
              <a:buSzPct val="80000"/>
              <a:buFont typeface="Wingdings" pitchFamily="2" charset="2"/>
              <a:buChar char="n"/>
              <a:tabLst/>
              <a:defRPr/>
            </a:pPr>
            <a:r>
              <a:rPr kumimoji="0" lang="en-US" altLang="en-US" sz="1600" b="1" i="0" u="none" strike="noStrike" kern="0" cap="none" spc="0" normalizeH="0" baseline="0" noProof="0" dirty="0">
                <a:ln>
                  <a:noFill/>
                </a:ln>
                <a:solidFill>
                  <a:prstClr val="black"/>
                </a:solidFill>
                <a:effectLst/>
                <a:uLnTx/>
                <a:uFillTx/>
                <a:latin typeface="Arial"/>
                <a:ea typeface="+mn-ea"/>
                <a:cs typeface="+mn-cs"/>
              </a:rPr>
              <a:t>TRC 23: Software</a:t>
            </a:r>
          </a:p>
        </p:txBody>
      </p:sp>
      <p:sp>
        <p:nvSpPr>
          <p:cNvPr id="7" name="TextBox 6"/>
          <p:cNvSpPr txBox="1"/>
          <p:nvPr/>
        </p:nvSpPr>
        <p:spPr>
          <a:xfrm>
            <a:off x="-1" y="6451600"/>
            <a:ext cx="322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Tree>
    <p:extLst>
      <p:ext uri="{BB962C8B-B14F-4D97-AF65-F5344CB8AC3E}">
        <p14:creationId xmlns:p14="http://schemas.microsoft.com/office/powerpoint/2010/main" val="417304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a:buClr>
                <a:schemeClr val="accent6">
                  <a:lumMod val="50000"/>
                </a:schemeClr>
              </a:buClr>
            </a:pPr>
            <a:r>
              <a:rPr lang="en-US" dirty="0"/>
              <a:t>WR-ALC…What We Do</a:t>
            </a:r>
          </a:p>
        </p:txBody>
      </p:sp>
      <p:sp>
        <p:nvSpPr>
          <p:cNvPr id="2" name="Slide Number Placeholder 8">
            <a:extLst>
              <a:ext uri="{FF2B5EF4-FFF2-40B4-BE49-F238E27FC236}">
                <a16:creationId xmlns:a16="http://schemas.microsoft.com/office/drawing/2014/main" id="{48E1022E-C8B7-7742-0F20-FDEAB9DAB7E6}"/>
              </a:ext>
            </a:extLst>
          </p:cNvPr>
          <p:cNvSpPr>
            <a:spLocks noGrp="1"/>
          </p:cNvSpPr>
          <p:nvPr>
            <p:ph type="sldNum" sz="quarter" idx="11"/>
          </p:nvPr>
        </p:nvSpPr>
        <p:spPr>
          <a:xfrm>
            <a:off x="11709182" y="6518336"/>
            <a:ext cx="442063" cy="328192"/>
          </a:xfrm>
        </p:spPr>
        <p:txBody>
          <a:bodyPr/>
          <a:lstStyle/>
          <a:p>
            <a:pPr marL="0" marR="0" lvl="0" indent="0" algn="r" defTabSz="665665" rtl="0" eaLnBrk="1" fontAlgn="base" latinLnBrk="0" hangingPunct="1">
              <a:lnSpc>
                <a:spcPct val="100000"/>
              </a:lnSpc>
              <a:spcBef>
                <a:spcPct val="0"/>
              </a:spcBef>
              <a:spcAft>
                <a:spcPct val="0"/>
              </a:spcAft>
              <a:buClrTx/>
              <a:buSzTx/>
              <a:buFontTx/>
              <a:buNone/>
              <a:tabLst/>
              <a:defRPr/>
            </a:pPr>
            <a:fld id="{E8C4CF4F-2ECB-4C54-9552-FB58A436033C}" type="slidenum">
              <a:rPr kumimoji="0" lang="en-US"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665665" rtl="0" eaLnBrk="1" fontAlgn="base" latinLnBrk="0" hangingPunct="1">
                <a:lnSpc>
                  <a:spcPct val="100000"/>
                </a:lnSpc>
                <a:spcBef>
                  <a:spcPct val="0"/>
                </a:spcBef>
                <a:spcAft>
                  <a:spcPct val="0"/>
                </a:spcAft>
                <a:buClrTx/>
                <a:buSzTx/>
                <a:buFontTx/>
                <a:buNone/>
                <a:tabLst/>
                <a:defRPr/>
              </a:pPr>
              <a:t>48</a:t>
            </a:fld>
            <a:endParaRPr kumimoji="0" lang="en-US" altLang="en-US" b="1"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8B8705AC-E92A-DF1B-7306-68B449E47DC7}"/>
              </a:ext>
            </a:extLst>
          </p:cNvPr>
          <p:cNvSpPr txBox="1"/>
          <p:nvPr/>
        </p:nvSpPr>
        <p:spPr>
          <a:xfrm>
            <a:off x="-1" y="6451600"/>
            <a:ext cx="2778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pic>
        <p:nvPicPr>
          <p:cNvPr id="6" name="Picture 5">
            <a:extLst>
              <a:ext uri="{FF2B5EF4-FFF2-40B4-BE49-F238E27FC236}">
                <a16:creationId xmlns:a16="http://schemas.microsoft.com/office/drawing/2014/main" id="{DF989FE7-3FA2-B8C4-74A1-7F0F1E18C1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256" y="4052539"/>
            <a:ext cx="1798569" cy="17758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00F330E2-7066-E1E3-E16F-E674D0D6A0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256" y="1486595"/>
            <a:ext cx="1778078" cy="17553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6" name="Straight Connector 15">
            <a:extLst>
              <a:ext uri="{FF2B5EF4-FFF2-40B4-BE49-F238E27FC236}">
                <a16:creationId xmlns:a16="http://schemas.microsoft.com/office/drawing/2014/main" id="{424644B6-FAE6-AB68-4F2F-E4A058BB57CF}"/>
              </a:ext>
            </a:extLst>
          </p:cNvPr>
          <p:cNvCxnSpPr>
            <a:cxnSpLocks/>
          </p:cNvCxnSpPr>
          <p:nvPr/>
        </p:nvCxnSpPr>
        <p:spPr bwMode="auto">
          <a:xfrm>
            <a:off x="510363" y="3800693"/>
            <a:ext cx="11172692" cy="0"/>
          </a:xfrm>
          <a:prstGeom prst="line">
            <a:avLst/>
          </a:prstGeom>
          <a:solidFill>
            <a:schemeClr val="accent1"/>
          </a:solidFill>
          <a:ln w="38100" cap="flat" cmpd="sng" algn="ctr">
            <a:solidFill>
              <a:schemeClr val="accent5">
                <a:lumMod val="75000"/>
              </a:schemeClr>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C3572358-B0BD-2D1F-A6BF-AC09EE64020F}"/>
              </a:ext>
            </a:extLst>
          </p:cNvPr>
          <p:cNvSpPr txBox="1"/>
          <p:nvPr/>
        </p:nvSpPr>
        <p:spPr>
          <a:xfrm>
            <a:off x="2232471" y="4063158"/>
            <a:ext cx="3576034" cy="240065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Sheet Metal, Metal Bonding, Composites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SE Largest Aerospace Electroplating Facility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Non-Destructive Inspection (NDI)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FLASHJET     Depaint for Composites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3D Printing, Additive Manufacturing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Plating and Heat Treat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Robotic Core Milling Machine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Climate Controlled Paint Booths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Modern Sheet Metal Manufacturing Facility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CNC Machining and Turning Center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Aircraft Seat Repair</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3-Axis and 5-Axis Machines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Life Support Items Repair</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Flight Controls &amp; Structures Fuel Cells Repair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 name="TextBox 21">
            <a:extLst>
              <a:ext uri="{FF2B5EF4-FFF2-40B4-BE49-F238E27FC236}">
                <a16:creationId xmlns:a16="http://schemas.microsoft.com/office/drawing/2014/main" id="{FA6F0442-8B2C-D781-A49A-B0461AC8C4FE}"/>
              </a:ext>
            </a:extLst>
          </p:cNvPr>
          <p:cNvSpPr txBox="1"/>
          <p:nvPr/>
        </p:nvSpPr>
        <p:spPr>
          <a:xfrm>
            <a:off x="5561401" y="4065178"/>
            <a:ext cx="3288619"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Mobile Composite Repair Capabilities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Welding and Tube Manufacturing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Coordinated Measurement Machine (CMM) Lab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Fiberglass and Plastics Repair</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Advanced Metal Finishing Facility (AMFF)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Largest Fluid Cell Press in North America</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C-130 Propeller Assembly Overhaul</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Halon Recovery/Recycling and Fire Bottle Repair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Battery and Bearing Shop</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Horizontal, Vertical, Universal Milling Machines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Parachute and Fabric Repair</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Thrust Reversers &amp; Metal Tanks Repair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Tubing/Cables/Brackets/Fittings Manufacturing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Skins/Ribs/Spars/Panels Manufacturing</a:t>
            </a:r>
          </a:p>
        </p:txBody>
      </p:sp>
      <p:sp>
        <p:nvSpPr>
          <p:cNvPr id="23" name="TextBox 22">
            <a:extLst>
              <a:ext uri="{FF2B5EF4-FFF2-40B4-BE49-F238E27FC236}">
                <a16:creationId xmlns:a16="http://schemas.microsoft.com/office/drawing/2014/main" id="{053B2174-9AE3-FA1F-48E8-25A8D9E0240D}"/>
              </a:ext>
            </a:extLst>
          </p:cNvPr>
          <p:cNvSpPr txBox="1"/>
          <p:nvPr/>
        </p:nvSpPr>
        <p:spPr>
          <a:xfrm>
            <a:off x="2232471" y="3791125"/>
            <a:ext cx="286340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charset="0"/>
                <a:ea typeface="+mn-ea"/>
                <a:cs typeface="+mn-cs"/>
              </a:rPr>
              <a:t>402 CMXG Capabilities Include:</a:t>
            </a:r>
          </a:p>
        </p:txBody>
      </p:sp>
      <p:sp>
        <p:nvSpPr>
          <p:cNvPr id="24" name="TextBox 23">
            <a:extLst>
              <a:ext uri="{FF2B5EF4-FFF2-40B4-BE49-F238E27FC236}">
                <a16:creationId xmlns:a16="http://schemas.microsoft.com/office/drawing/2014/main" id="{518D22BC-A377-8901-518B-D298F5AA8D01}"/>
              </a:ext>
            </a:extLst>
          </p:cNvPr>
          <p:cNvSpPr txBox="1"/>
          <p:nvPr/>
        </p:nvSpPr>
        <p:spPr>
          <a:xfrm>
            <a:off x="2232470" y="1305103"/>
            <a:ext cx="286340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charset="0"/>
                <a:ea typeface="+mn-ea"/>
                <a:cs typeface="+mn-cs"/>
              </a:rPr>
              <a:t>402 AMXG Capabilities Include:</a:t>
            </a:r>
          </a:p>
        </p:txBody>
      </p:sp>
      <p:sp>
        <p:nvSpPr>
          <p:cNvPr id="25" name="TextBox 24">
            <a:extLst>
              <a:ext uri="{FF2B5EF4-FFF2-40B4-BE49-F238E27FC236}">
                <a16:creationId xmlns:a16="http://schemas.microsoft.com/office/drawing/2014/main" id="{51DA66FA-2C80-EE0B-0506-EC62A2C71095}"/>
              </a:ext>
            </a:extLst>
          </p:cNvPr>
          <p:cNvSpPr txBox="1"/>
          <p:nvPr/>
        </p:nvSpPr>
        <p:spPr>
          <a:xfrm>
            <a:off x="2177358" y="1548642"/>
            <a:ext cx="3576034"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PDM, Modifications, and Installs</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C-5</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C-17</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C-130</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F-15</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Depaint &amp; Corrosion Control Hangars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Paint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Non-Destructive Inspection (NDI)</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Depot Field Teams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Rapid Aircraft Battle Damage Repair</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Testing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7" name="Picture 26">
            <a:extLst>
              <a:ext uri="{FF2B5EF4-FFF2-40B4-BE49-F238E27FC236}">
                <a16:creationId xmlns:a16="http://schemas.microsoft.com/office/drawing/2014/main" id="{6C411FA4-1BE5-94DE-AEE3-B343A632A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401" y="1383186"/>
            <a:ext cx="2539944" cy="2059414"/>
          </a:xfrm>
          <a:prstGeom prst="rect">
            <a:avLst/>
          </a:prstGeom>
        </p:spPr>
      </p:pic>
      <p:pic>
        <p:nvPicPr>
          <p:cNvPr id="30" name="Picture 29">
            <a:extLst>
              <a:ext uri="{FF2B5EF4-FFF2-40B4-BE49-F238E27FC236}">
                <a16:creationId xmlns:a16="http://schemas.microsoft.com/office/drawing/2014/main" id="{41DA7757-DB39-DCF8-DCDA-D5EC16BBFD51}"/>
              </a:ext>
            </a:extLst>
          </p:cNvPr>
          <p:cNvPicPr>
            <a:picLocks noChangeAspect="1"/>
          </p:cNvPicPr>
          <p:nvPr/>
        </p:nvPicPr>
        <p:blipFill rotWithShape="1">
          <a:blip r:embed="rId6"/>
          <a:srcRect l="25247" t="7094" r="55963" b="70955"/>
          <a:stretch/>
        </p:blipFill>
        <p:spPr>
          <a:xfrm>
            <a:off x="9981010" y="2663251"/>
            <a:ext cx="1446710" cy="1009912"/>
          </a:xfrm>
          <a:prstGeom prst="rect">
            <a:avLst/>
          </a:prstGeom>
        </p:spPr>
      </p:pic>
      <p:pic>
        <p:nvPicPr>
          <p:cNvPr id="31" name="Picture 30">
            <a:extLst>
              <a:ext uri="{FF2B5EF4-FFF2-40B4-BE49-F238E27FC236}">
                <a16:creationId xmlns:a16="http://schemas.microsoft.com/office/drawing/2014/main" id="{FE341BF2-EEB0-37A4-7D2E-ED6280EB8F87}"/>
              </a:ext>
            </a:extLst>
          </p:cNvPr>
          <p:cNvPicPr>
            <a:picLocks noChangeAspect="1"/>
          </p:cNvPicPr>
          <p:nvPr/>
        </p:nvPicPr>
        <p:blipFill rotWithShape="1">
          <a:blip r:embed="rId6"/>
          <a:srcRect l="76181" t="2037" r="2782" b="74010"/>
          <a:stretch/>
        </p:blipFill>
        <p:spPr>
          <a:xfrm>
            <a:off x="8328562" y="1462375"/>
            <a:ext cx="1446710" cy="1012865"/>
          </a:xfrm>
          <a:prstGeom prst="rect">
            <a:avLst/>
          </a:prstGeom>
        </p:spPr>
      </p:pic>
      <p:pic>
        <p:nvPicPr>
          <p:cNvPr id="32" name="Picture 31">
            <a:extLst>
              <a:ext uri="{FF2B5EF4-FFF2-40B4-BE49-F238E27FC236}">
                <a16:creationId xmlns:a16="http://schemas.microsoft.com/office/drawing/2014/main" id="{66DA4B2D-CF81-B4D9-449E-2E71B1970484}"/>
              </a:ext>
            </a:extLst>
          </p:cNvPr>
          <p:cNvPicPr>
            <a:picLocks noChangeAspect="1"/>
          </p:cNvPicPr>
          <p:nvPr/>
        </p:nvPicPr>
        <p:blipFill rotWithShape="1">
          <a:blip r:embed="rId6"/>
          <a:srcRect l="52244" t="32728" r="23271" b="36154"/>
          <a:stretch/>
        </p:blipFill>
        <p:spPr>
          <a:xfrm>
            <a:off x="9959530" y="1432185"/>
            <a:ext cx="1468190" cy="1058102"/>
          </a:xfrm>
          <a:prstGeom prst="rect">
            <a:avLst/>
          </a:prstGeom>
        </p:spPr>
      </p:pic>
      <p:pic>
        <p:nvPicPr>
          <p:cNvPr id="33" name="Picture 32">
            <a:extLst>
              <a:ext uri="{FF2B5EF4-FFF2-40B4-BE49-F238E27FC236}">
                <a16:creationId xmlns:a16="http://schemas.microsoft.com/office/drawing/2014/main" id="{F8C2B3D5-BAD8-77DD-9964-D5416771CD16}"/>
              </a:ext>
            </a:extLst>
          </p:cNvPr>
          <p:cNvPicPr>
            <a:picLocks noChangeAspect="1"/>
          </p:cNvPicPr>
          <p:nvPr/>
        </p:nvPicPr>
        <p:blipFill rotWithShape="1">
          <a:blip r:embed="rId6"/>
          <a:srcRect l="27556" t="65227" r="48616" b="3071"/>
          <a:stretch/>
        </p:blipFill>
        <p:spPr>
          <a:xfrm>
            <a:off x="8307082" y="2611735"/>
            <a:ext cx="1468190" cy="1138818"/>
          </a:xfrm>
          <a:prstGeom prst="rect">
            <a:avLst/>
          </a:prstGeom>
        </p:spPr>
      </p:pic>
      <p:pic>
        <p:nvPicPr>
          <p:cNvPr id="35" name="Picture 2" descr="D:\DCIM\100MSDCF\DSC00017.JPG">
            <a:extLst>
              <a:ext uri="{FF2B5EF4-FFF2-40B4-BE49-F238E27FC236}">
                <a16:creationId xmlns:a16="http://schemas.microsoft.com/office/drawing/2014/main" id="{EB97EE30-E94A-4300-D96B-58C90A51DC3F}"/>
              </a:ext>
            </a:extLst>
          </p:cNvPr>
          <p:cNvPicPr>
            <a:picLocks noChangeAspect="1" noChangeArrowheads="1"/>
          </p:cNvPicPr>
          <p:nvPr/>
        </p:nvPicPr>
        <p:blipFill>
          <a:blip r:embed="rId7" cstate="print"/>
          <a:srcRect/>
          <a:stretch>
            <a:fillRect/>
          </a:stretch>
        </p:blipFill>
        <p:spPr bwMode="auto">
          <a:xfrm>
            <a:off x="9172108" y="3866048"/>
            <a:ext cx="1757763" cy="1223422"/>
          </a:xfrm>
          <a:prstGeom prst="rect">
            <a:avLst/>
          </a:prstGeom>
          <a:noFill/>
          <a:ln w="9525">
            <a:noFill/>
            <a:miter lim="800000"/>
            <a:headEnd/>
            <a:tailEnd/>
          </a:ln>
        </p:spPr>
      </p:pic>
      <p:pic>
        <p:nvPicPr>
          <p:cNvPr id="36" name="Picture 5">
            <a:extLst>
              <a:ext uri="{FF2B5EF4-FFF2-40B4-BE49-F238E27FC236}">
                <a16:creationId xmlns:a16="http://schemas.microsoft.com/office/drawing/2014/main" id="{052938A0-D248-96FE-46DA-41EF1EB4D8C6}"/>
              </a:ext>
            </a:extLst>
          </p:cNvPr>
          <p:cNvPicPr>
            <a:picLocks noChangeAspect="1" noChangeArrowheads="1"/>
          </p:cNvPicPr>
          <p:nvPr/>
        </p:nvPicPr>
        <p:blipFill rotWithShape="1">
          <a:blip r:embed="rId8" cstate="print"/>
          <a:srcRect l="11209" r="3685"/>
          <a:stretch/>
        </p:blipFill>
        <p:spPr bwMode="auto">
          <a:xfrm>
            <a:off x="9172108" y="5195254"/>
            <a:ext cx="1757763" cy="1127918"/>
          </a:xfrm>
          <a:prstGeom prst="rect">
            <a:avLst/>
          </a:prstGeom>
          <a:noFill/>
          <a:ln w="9525">
            <a:noFill/>
            <a:miter lim="800000"/>
            <a:headEnd/>
            <a:tailEnd/>
          </a:ln>
        </p:spPr>
      </p:pic>
    </p:spTree>
    <p:extLst>
      <p:ext uri="{BB962C8B-B14F-4D97-AF65-F5344CB8AC3E}">
        <p14:creationId xmlns:p14="http://schemas.microsoft.com/office/powerpoint/2010/main" val="730851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a:buClr>
                <a:schemeClr val="accent6">
                  <a:lumMod val="50000"/>
                </a:schemeClr>
              </a:buClr>
            </a:pPr>
            <a:r>
              <a:rPr lang="en-US" dirty="0"/>
              <a:t>WR-ALC…What We Do</a:t>
            </a:r>
          </a:p>
        </p:txBody>
      </p:sp>
      <p:pic>
        <p:nvPicPr>
          <p:cNvPr id="10" name="Picture 9">
            <a:extLst>
              <a:ext uri="{FF2B5EF4-FFF2-40B4-BE49-F238E27FC236}">
                <a16:creationId xmlns:a16="http://schemas.microsoft.com/office/drawing/2014/main" id="{E9CCF246-6AFC-00DB-D4A9-CB0CAA696CD4}"/>
              </a:ext>
            </a:extLst>
          </p:cNvPr>
          <p:cNvPicPr>
            <a:picLocks noChangeAspect="1"/>
          </p:cNvPicPr>
          <p:nvPr/>
        </p:nvPicPr>
        <p:blipFill>
          <a:blip r:embed="rId3"/>
          <a:stretch>
            <a:fillRect/>
          </a:stretch>
        </p:blipFill>
        <p:spPr>
          <a:xfrm>
            <a:off x="854775" y="7171850"/>
            <a:ext cx="8785412" cy="5046960"/>
          </a:xfrm>
          <a:prstGeom prst="rect">
            <a:avLst/>
          </a:prstGeom>
        </p:spPr>
      </p:pic>
      <p:sp>
        <p:nvSpPr>
          <p:cNvPr id="2" name="Slide Number Placeholder 8">
            <a:extLst>
              <a:ext uri="{FF2B5EF4-FFF2-40B4-BE49-F238E27FC236}">
                <a16:creationId xmlns:a16="http://schemas.microsoft.com/office/drawing/2014/main" id="{48E1022E-C8B7-7742-0F20-FDEAB9DAB7E6}"/>
              </a:ext>
            </a:extLst>
          </p:cNvPr>
          <p:cNvSpPr>
            <a:spLocks noGrp="1"/>
          </p:cNvSpPr>
          <p:nvPr>
            <p:ph type="sldNum" sz="quarter" idx="11"/>
          </p:nvPr>
        </p:nvSpPr>
        <p:spPr>
          <a:xfrm>
            <a:off x="10289668" y="6563192"/>
            <a:ext cx="1848971" cy="328192"/>
          </a:xfrm>
        </p:spPr>
        <p:txBody>
          <a:bodyPr/>
          <a:lstStyle/>
          <a:p>
            <a:pPr marL="0" marR="0" lvl="0" indent="0" algn="r" defTabSz="665665" rtl="0" eaLnBrk="1" fontAlgn="base" latinLnBrk="0" hangingPunct="1">
              <a:lnSpc>
                <a:spcPct val="100000"/>
              </a:lnSpc>
              <a:spcBef>
                <a:spcPct val="0"/>
              </a:spcBef>
              <a:spcAft>
                <a:spcPct val="0"/>
              </a:spcAft>
              <a:buClrTx/>
              <a:buSzTx/>
              <a:buFontTx/>
              <a:buNone/>
              <a:tabLst/>
              <a:defRPr/>
            </a:pPr>
            <a:fld id="{E8C4CF4F-2ECB-4C54-9552-FB58A436033C}" type="slidenum">
              <a:rPr kumimoji="0" lang="en-US"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665665" rtl="0" eaLnBrk="1" fontAlgn="base" latinLnBrk="0" hangingPunct="1">
                <a:lnSpc>
                  <a:spcPct val="100000"/>
                </a:lnSpc>
                <a:spcBef>
                  <a:spcPct val="0"/>
                </a:spcBef>
                <a:spcAft>
                  <a:spcPct val="0"/>
                </a:spcAft>
                <a:buClrTx/>
                <a:buSzTx/>
                <a:buFontTx/>
                <a:buNone/>
                <a:tabLst/>
                <a:defRPr/>
              </a:pPr>
              <a:t>49</a:t>
            </a:fld>
            <a:endParaRPr kumimoji="0" lang="en-US" altLang="en-US" b="1"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8B8705AC-E92A-DF1B-7306-68B449E47DC7}"/>
              </a:ext>
            </a:extLst>
          </p:cNvPr>
          <p:cNvSpPr txBox="1"/>
          <p:nvPr/>
        </p:nvSpPr>
        <p:spPr>
          <a:xfrm>
            <a:off x="-1" y="6451600"/>
            <a:ext cx="2778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cxnSp>
        <p:nvCxnSpPr>
          <p:cNvPr id="16" name="Straight Connector 15">
            <a:extLst>
              <a:ext uri="{FF2B5EF4-FFF2-40B4-BE49-F238E27FC236}">
                <a16:creationId xmlns:a16="http://schemas.microsoft.com/office/drawing/2014/main" id="{424644B6-FAE6-AB68-4F2F-E4A058BB57CF}"/>
              </a:ext>
            </a:extLst>
          </p:cNvPr>
          <p:cNvCxnSpPr>
            <a:cxnSpLocks/>
          </p:cNvCxnSpPr>
          <p:nvPr/>
        </p:nvCxnSpPr>
        <p:spPr bwMode="auto">
          <a:xfrm>
            <a:off x="510363" y="3800693"/>
            <a:ext cx="11172692" cy="0"/>
          </a:xfrm>
          <a:prstGeom prst="line">
            <a:avLst/>
          </a:prstGeom>
          <a:solidFill>
            <a:schemeClr val="accent1"/>
          </a:solidFill>
          <a:ln w="38100" cap="flat" cmpd="sng" algn="ctr">
            <a:solidFill>
              <a:schemeClr val="accent5">
                <a:lumMod val="75000"/>
              </a:schemeClr>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C3572358-B0BD-2D1F-A6BF-AC09EE64020F}"/>
              </a:ext>
            </a:extLst>
          </p:cNvPr>
          <p:cNvSpPr txBox="1"/>
          <p:nvPr/>
        </p:nvSpPr>
        <p:spPr>
          <a:xfrm>
            <a:off x="2232471" y="4063158"/>
            <a:ext cx="3576034"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AGE/GSE Maintenance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Capital Investment Program (CIP)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Corrosion Control &amp; Prevention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Energy Assurance/Resiliency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Environmental Compliance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Ergonomics-Admin/Production Areas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Facilities Maintenance &amp; Repair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Facility Management/Engineering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First Article Veriﬁcation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Hazardous Materials/Waste Disposal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NDI Training/Certiﬁcation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On-Site Calibration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Plant Services/Equipment Sustainment Pollution Prevention (P2)</a:t>
            </a:r>
          </a:p>
        </p:txBody>
      </p:sp>
      <p:sp>
        <p:nvSpPr>
          <p:cNvPr id="22" name="TextBox 21">
            <a:extLst>
              <a:ext uri="{FF2B5EF4-FFF2-40B4-BE49-F238E27FC236}">
                <a16:creationId xmlns:a16="http://schemas.microsoft.com/office/drawing/2014/main" id="{FA6F0442-8B2C-D781-A49A-B0461AC8C4FE}"/>
              </a:ext>
            </a:extLst>
          </p:cNvPr>
          <p:cNvSpPr txBox="1"/>
          <p:nvPr/>
        </p:nvSpPr>
        <p:spPr>
          <a:xfrm>
            <a:off x="5561401" y="4065178"/>
            <a:ext cx="3288619" cy="86177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Prototype Fabrication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Custom Test of Components/Materials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Failure Analysis of Aerospace Components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Material/Chemistry Testing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OSHA Compliance</a:t>
            </a:r>
          </a:p>
        </p:txBody>
      </p:sp>
      <p:sp>
        <p:nvSpPr>
          <p:cNvPr id="23" name="TextBox 22">
            <a:extLst>
              <a:ext uri="{FF2B5EF4-FFF2-40B4-BE49-F238E27FC236}">
                <a16:creationId xmlns:a16="http://schemas.microsoft.com/office/drawing/2014/main" id="{053B2174-9AE3-FA1F-48E8-25A8D9E0240D}"/>
              </a:ext>
            </a:extLst>
          </p:cNvPr>
          <p:cNvSpPr txBox="1"/>
          <p:nvPr/>
        </p:nvSpPr>
        <p:spPr>
          <a:xfrm>
            <a:off x="2232471" y="3791125"/>
            <a:ext cx="286340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charset="0"/>
                <a:ea typeface="+mn-ea"/>
                <a:cs typeface="+mn-cs"/>
              </a:rPr>
              <a:t>402 MSXG Capabilities Include:</a:t>
            </a:r>
          </a:p>
        </p:txBody>
      </p:sp>
      <p:sp>
        <p:nvSpPr>
          <p:cNvPr id="24" name="TextBox 23">
            <a:extLst>
              <a:ext uri="{FF2B5EF4-FFF2-40B4-BE49-F238E27FC236}">
                <a16:creationId xmlns:a16="http://schemas.microsoft.com/office/drawing/2014/main" id="{518D22BC-A377-8901-518B-D298F5AA8D01}"/>
              </a:ext>
            </a:extLst>
          </p:cNvPr>
          <p:cNvSpPr txBox="1"/>
          <p:nvPr/>
        </p:nvSpPr>
        <p:spPr>
          <a:xfrm>
            <a:off x="2232470" y="1305103"/>
            <a:ext cx="286340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charset="0"/>
                <a:ea typeface="+mn-ea"/>
                <a:cs typeface="+mn-cs"/>
              </a:rPr>
              <a:t>402 EMXG Capabilities Include:</a:t>
            </a:r>
          </a:p>
        </p:txBody>
      </p:sp>
      <p:sp>
        <p:nvSpPr>
          <p:cNvPr id="25" name="TextBox 24">
            <a:extLst>
              <a:ext uri="{FF2B5EF4-FFF2-40B4-BE49-F238E27FC236}">
                <a16:creationId xmlns:a16="http://schemas.microsoft.com/office/drawing/2014/main" id="{51DA66FA-2C80-EE0B-0506-EC62A2C71095}"/>
              </a:ext>
            </a:extLst>
          </p:cNvPr>
          <p:cNvSpPr txBox="1"/>
          <p:nvPr/>
        </p:nvSpPr>
        <p:spPr>
          <a:xfrm>
            <a:off x="2183102" y="1545626"/>
            <a:ext cx="3576034"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Precision Attack</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Common/Fighter Avionics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Communications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Gyroscopes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Fire Control Radar</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Radar Warning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Laser Target Acquisition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Reverse Engineering/Avionics Redesign and Manufacturing (REARM)</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22,000 SF Clean Room Space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Painting Facilities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Storage and Disposal of Hazardous Materials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Indoor/Outdoor Radar Ranges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Printed Wiring Circuit Board Mfg. Facility </a:t>
            </a:r>
          </a:p>
        </p:txBody>
      </p:sp>
      <p:sp>
        <p:nvSpPr>
          <p:cNvPr id="26" name="TextBox 25">
            <a:extLst>
              <a:ext uri="{FF2B5EF4-FFF2-40B4-BE49-F238E27FC236}">
                <a16:creationId xmlns:a16="http://schemas.microsoft.com/office/drawing/2014/main" id="{AA9956EC-96AD-E8D8-D3A7-01C6F24412BB}"/>
              </a:ext>
            </a:extLst>
          </p:cNvPr>
          <p:cNvSpPr txBox="1"/>
          <p:nvPr/>
        </p:nvSpPr>
        <p:spPr>
          <a:xfrm>
            <a:off x="5512032" y="1547646"/>
            <a:ext cx="3288619" cy="224676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Storage and Repair of Classiﬁed Units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Interface Test Adapter Assemblies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Flexible and RF Cable Manufacturing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Electrical and Environmental Testing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Electronic Warfare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Electronic Manufacturing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Navigation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Electronic Instruments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Chaﬀ and Flare Dispensers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Electronic Jamming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Infrared Sensors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650,000 SF Secure/Environmentally Controlled Space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Screen/Shielded Room Operations</a:t>
            </a:r>
          </a:p>
        </p:txBody>
      </p:sp>
      <p:pic>
        <p:nvPicPr>
          <p:cNvPr id="3" name="Picture 3">
            <a:extLst>
              <a:ext uri="{FF2B5EF4-FFF2-40B4-BE49-F238E27FC236}">
                <a16:creationId xmlns:a16="http://schemas.microsoft.com/office/drawing/2014/main" id="{849C0610-FFF1-413E-2296-6A86687AF6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565" y="4245138"/>
            <a:ext cx="1762141" cy="17393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7">
            <a:extLst>
              <a:ext uri="{FF2B5EF4-FFF2-40B4-BE49-F238E27FC236}">
                <a16:creationId xmlns:a16="http://schemas.microsoft.com/office/drawing/2014/main" id="{E1A1BA2F-D2B8-6D5F-2570-952D2D8CF8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992" y="1491343"/>
            <a:ext cx="1805398" cy="178490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a:extLst>
              <a:ext uri="{FF2B5EF4-FFF2-40B4-BE49-F238E27FC236}">
                <a16:creationId xmlns:a16="http://schemas.microsoft.com/office/drawing/2014/main" id="{02085AE8-3982-DBB8-640F-BDD016139E70}"/>
              </a:ext>
            </a:extLst>
          </p:cNvPr>
          <p:cNvSpPr txBox="1"/>
          <p:nvPr/>
        </p:nvSpPr>
        <p:spPr>
          <a:xfrm>
            <a:off x="8850020" y="1544356"/>
            <a:ext cx="3288619" cy="147732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Safe Firing Laser Rooms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On-Site Hazardous Materials Distribution Pharmacy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MIL-Certiﬁed Hybrid Microelectronic Facility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Electrical/Utility Raceway Systems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ESD1 Rated Electronic Repair Areas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Single/Multi-Layer Printed Wiring Boards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Tool Design and Modiﬁcation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Versatile Depot Automatic Test Stations (VDATS) </a:t>
            </a:r>
          </a:p>
        </p:txBody>
      </p:sp>
    </p:spTree>
    <p:extLst>
      <p:ext uri="{BB962C8B-B14F-4D97-AF65-F5344CB8AC3E}">
        <p14:creationId xmlns:p14="http://schemas.microsoft.com/office/powerpoint/2010/main" val="67452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803924" y="206640"/>
            <a:ext cx="6858000" cy="726281"/>
          </a:xfrm>
        </p:spPr>
        <p:txBody>
          <a:bodyPr/>
          <a:lstStyle/>
          <a:p>
            <a:r>
              <a:rPr lang="en-US" sz="3600" dirty="0"/>
              <a:t>Challenges - Aging Fleets</a:t>
            </a:r>
          </a:p>
        </p:txBody>
      </p:sp>
      <p:sp>
        <p:nvSpPr>
          <p:cNvPr id="11268" name="Text Box 4"/>
          <p:cNvSpPr txBox="1">
            <a:spLocks noChangeArrowheads="1"/>
          </p:cNvSpPr>
          <p:nvPr/>
        </p:nvSpPr>
        <p:spPr bwMode="auto">
          <a:xfrm>
            <a:off x="4294654" y="4354224"/>
            <a:ext cx="1531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C-5 – 54 yrs (1968)</a:t>
            </a:r>
          </a:p>
        </p:txBody>
      </p:sp>
      <p:sp>
        <p:nvSpPr>
          <p:cNvPr id="11270" name="Text Box 6"/>
          <p:cNvSpPr txBox="1">
            <a:spLocks noChangeArrowheads="1"/>
          </p:cNvSpPr>
          <p:nvPr/>
        </p:nvSpPr>
        <p:spPr bwMode="auto">
          <a:xfrm>
            <a:off x="8508089" y="2646880"/>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B-52 – 70 yrs (1952)</a:t>
            </a:r>
          </a:p>
        </p:txBody>
      </p:sp>
      <p:sp>
        <p:nvSpPr>
          <p:cNvPr id="11273" name="Text Box 9"/>
          <p:cNvSpPr txBox="1">
            <a:spLocks noChangeArrowheads="1"/>
          </p:cNvSpPr>
          <p:nvPr/>
        </p:nvSpPr>
        <p:spPr bwMode="auto">
          <a:xfrm>
            <a:off x="2272945" y="2627931"/>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A-10 – 50 yrs (1972)</a:t>
            </a:r>
          </a:p>
        </p:txBody>
      </p:sp>
      <p:sp>
        <p:nvSpPr>
          <p:cNvPr id="11275" name="Text Box 11"/>
          <p:cNvSpPr txBox="1">
            <a:spLocks noChangeArrowheads="1"/>
          </p:cNvSpPr>
          <p:nvPr/>
        </p:nvSpPr>
        <p:spPr bwMode="auto">
          <a:xfrm>
            <a:off x="2245899" y="6013041"/>
            <a:ext cx="15847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F-15 – 50 yrs (1972)</a:t>
            </a:r>
          </a:p>
        </p:txBody>
      </p:sp>
      <p:sp>
        <p:nvSpPr>
          <p:cNvPr id="11278" name="Text Box 14"/>
          <p:cNvSpPr txBox="1">
            <a:spLocks noChangeArrowheads="1"/>
          </p:cNvSpPr>
          <p:nvPr/>
        </p:nvSpPr>
        <p:spPr bwMode="auto">
          <a:xfrm>
            <a:off x="4332246" y="6033284"/>
            <a:ext cx="160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F-16 – 49 yrs (1973)</a:t>
            </a:r>
          </a:p>
        </p:txBody>
      </p:sp>
      <p:sp>
        <p:nvSpPr>
          <p:cNvPr id="11284" name="Text Box 9"/>
          <p:cNvSpPr txBox="1">
            <a:spLocks noChangeArrowheads="1"/>
          </p:cNvSpPr>
          <p:nvPr/>
        </p:nvSpPr>
        <p:spPr bwMode="auto">
          <a:xfrm>
            <a:off x="2145006" y="4348371"/>
            <a:ext cx="17011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C-130 – 68 yrs (1954)</a:t>
            </a:r>
          </a:p>
        </p:txBody>
      </p:sp>
      <p:sp>
        <p:nvSpPr>
          <p:cNvPr id="24" name="Text Box 14"/>
          <p:cNvSpPr txBox="1">
            <a:spLocks noChangeArrowheads="1"/>
          </p:cNvSpPr>
          <p:nvPr/>
        </p:nvSpPr>
        <p:spPr bwMode="auto">
          <a:xfrm>
            <a:off x="6321369" y="4360270"/>
            <a:ext cx="16280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en-US"/>
            </a:defPPr>
            <a:lvl1pPr eaLnBrk="1" hangingPunct="1">
              <a:buFont typeface="Wingdings" pitchFamily="2" charset="2"/>
              <a:buNone/>
              <a:defRPr sz="1600" b="1">
                <a:latin typeface="Arial" pitchFamily="34" charset="0"/>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pPr fontAlgn="base">
              <a:spcBef>
                <a:spcPct val="0"/>
              </a:spcBef>
              <a:spcAft>
                <a:spcPct val="0"/>
              </a:spcAft>
            </a:pPr>
            <a:r>
              <a:rPr lang="en-US" sz="1200" dirty="0">
                <a:solidFill>
                  <a:srgbClr val="000000"/>
                </a:solidFill>
              </a:rPr>
              <a:t>E-3A – 45 yrs (1977)</a:t>
            </a:r>
          </a:p>
        </p:txBody>
      </p:sp>
      <p:sp>
        <p:nvSpPr>
          <p:cNvPr id="26" name="Text Box 14"/>
          <p:cNvSpPr txBox="1">
            <a:spLocks noChangeArrowheads="1"/>
          </p:cNvSpPr>
          <p:nvPr/>
        </p:nvSpPr>
        <p:spPr bwMode="auto">
          <a:xfrm>
            <a:off x="6282127" y="6032413"/>
            <a:ext cx="18117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en-US"/>
            </a:defPPr>
            <a:lvl1pPr eaLnBrk="1" hangingPunct="1">
              <a:buFont typeface="Wingdings" pitchFamily="2" charset="2"/>
              <a:buNone/>
              <a:defRPr sz="1600" b="1">
                <a:latin typeface="Arial" pitchFamily="34" charset="0"/>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pPr fontAlgn="base">
              <a:spcBef>
                <a:spcPct val="0"/>
              </a:spcBef>
              <a:spcAft>
                <a:spcPct val="0"/>
              </a:spcAft>
            </a:pPr>
            <a:r>
              <a:rPr lang="en-US" sz="1200" dirty="0">
                <a:solidFill>
                  <a:srgbClr val="000000"/>
                </a:solidFill>
              </a:rPr>
              <a:t>KC-135 – 67 yrs (1955)</a:t>
            </a:r>
          </a:p>
        </p:txBody>
      </p:sp>
      <p:sp>
        <p:nvSpPr>
          <p:cNvPr id="28" name="Text Box 6"/>
          <p:cNvSpPr txBox="1">
            <a:spLocks noChangeArrowheads="1"/>
          </p:cNvSpPr>
          <p:nvPr/>
        </p:nvSpPr>
        <p:spPr bwMode="auto">
          <a:xfrm>
            <a:off x="8376346" y="4360270"/>
            <a:ext cx="17972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Radios – 42 </a:t>
            </a:r>
            <a:r>
              <a:rPr lang="en-US" sz="1200" b="1" dirty="0" err="1">
                <a:solidFill>
                  <a:srgbClr val="000000"/>
                </a:solidFill>
              </a:rPr>
              <a:t>yrs</a:t>
            </a:r>
            <a:r>
              <a:rPr lang="en-US" sz="1200" b="1" dirty="0">
                <a:solidFill>
                  <a:srgbClr val="000000"/>
                </a:solidFill>
              </a:rPr>
              <a:t> (1981)</a:t>
            </a:r>
          </a:p>
        </p:txBody>
      </p:sp>
      <p:sp>
        <p:nvSpPr>
          <p:cNvPr id="30" name="Text Box 6"/>
          <p:cNvSpPr txBox="1">
            <a:spLocks noChangeArrowheads="1"/>
          </p:cNvSpPr>
          <p:nvPr/>
        </p:nvSpPr>
        <p:spPr bwMode="auto">
          <a:xfrm>
            <a:off x="8399218" y="6061939"/>
            <a:ext cx="1833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GPS – 27 yrs (1995)</a:t>
            </a:r>
          </a:p>
        </p:txBody>
      </p:sp>
      <p:sp>
        <p:nvSpPr>
          <p:cNvPr id="32" name="Slide Number Placeholder 3"/>
          <p:cNvSpPr txBox="1">
            <a:spLocks/>
          </p:cNvSpPr>
          <p:nvPr/>
        </p:nvSpPr>
        <p:spPr bwMode="auto">
          <a:xfrm>
            <a:off x="8096252" y="5747146"/>
            <a:ext cx="1350169" cy="253604"/>
          </a:xfrm>
          <a:prstGeom prst="rect">
            <a:avLst/>
          </a:prstGeom>
          <a:noFill/>
          <a:ln>
            <a:miter lim="800000"/>
            <a:headEnd/>
            <a:tailEnd/>
          </a:ln>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6000" kern="1200">
                <a:solidFill>
                  <a:schemeClr val="tx1"/>
                </a:solidFill>
                <a:latin typeface="Arial" charset="0"/>
                <a:ea typeface="+mn-ea"/>
                <a:cs typeface="+mn-cs"/>
              </a:defRPr>
            </a:lvl2pPr>
            <a:lvl3pPr marL="914400" algn="l" rtl="0" fontAlgn="base">
              <a:spcBef>
                <a:spcPct val="0"/>
              </a:spcBef>
              <a:spcAft>
                <a:spcPct val="0"/>
              </a:spcAft>
              <a:defRPr sz="6000" kern="1200">
                <a:solidFill>
                  <a:schemeClr val="tx1"/>
                </a:solidFill>
                <a:latin typeface="Arial" charset="0"/>
                <a:ea typeface="+mn-ea"/>
                <a:cs typeface="+mn-cs"/>
              </a:defRPr>
            </a:lvl3pPr>
            <a:lvl4pPr marL="1371600" algn="l" rtl="0" fontAlgn="base">
              <a:spcBef>
                <a:spcPct val="0"/>
              </a:spcBef>
              <a:spcAft>
                <a:spcPct val="0"/>
              </a:spcAft>
              <a:defRPr sz="6000" kern="1200">
                <a:solidFill>
                  <a:schemeClr val="tx1"/>
                </a:solidFill>
                <a:latin typeface="Arial" charset="0"/>
                <a:ea typeface="+mn-ea"/>
                <a:cs typeface="+mn-cs"/>
              </a:defRPr>
            </a:lvl4pPr>
            <a:lvl5pPr marL="1828800" algn="l" rtl="0" fontAlgn="base">
              <a:spcBef>
                <a:spcPct val="0"/>
              </a:spcBef>
              <a:spcAft>
                <a:spcPct val="0"/>
              </a:spcAft>
              <a:defRPr sz="6000" kern="1200">
                <a:solidFill>
                  <a:schemeClr val="tx1"/>
                </a:solidFill>
                <a:latin typeface="Arial" charset="0"/>
                <a:ea typeface="+mn-ea"/>
                <a:cs typeface="+mn-cs"/>
              </a:defRPr>
            </a:lvl5pPr>
            <a:lvl6pPr marL="2286000" algn="l" defTabSz="914400" rtl="0" eaLnBrk="1" latinLnBrk="0" hangingPunct="1">
              <a:defRPr sz="6000" kern="1200">
                <a:solidFill>
                  <a:schemeClr val="tx1"/>
                </a:solidFill>
                <a:latin typeface="Arial" charset="0"/>
                <a:ea typeface="+mn-ea"/>
                <a:cs typeface="+mn-cs"/>
              </a:defRPr>
            </a:lvl6pPr>
            <a:lvl7pPr marL="2743200" algn="l" defTabSz="914400" rtl="0" eaLnBrk="1" latinLnBrk="0" hangingPunct="1">
              <a:defRPr sz="6000" kern="1200">
                <a:solidFill>
                  <a:schemeClr val="tx1"/>
                </a:solidFill>
                <a:latin typeface="Arial" charset="0"/>
                <a:ea typeface="+mn-ea"/>
                <a:cs typeface="+mn-cs"/>
              </a:defRPr>
            </a:lvl7pPr>
            <a:lvl8pPr marL="3200400" algn="l" defTabSz="914400" rtl="0" eaLnBrk="1" latinLnBrk="0" hangingPunct="1">
              <a:defRPr sz="6000" kern="1200">
                <a:solidFill>
                  <a:schemeClr val="tx1"/>
                </a:solidFill>
                <a:latin typeface="Arial" charset="0"/>
                <a:ea typeface="+mn-ea"/>
                <a:cs typeface="+mn-cs"/>
              </a:defRPr>
            </a:lvl8pPr>
            <a:lvl9pPr marL="3657600" algn="l" defTabSz="914400" rtl="0" eaLnBrk="1" latinLnBrk="0" hangingPunct="1">
              <a:defRPr sz="6000" kern="1200">
                <a:solidFill>
                  <a:schemeClr val="tx1"/>
                </a:solidFill>
                <a:latin typeface="Arial" charset="0"/>
                <a:ea typeface="+mn-ea"/>
                <a:cs typeface="+mn-cs"/>
              </a:defRPr>
            </a:lvl9pPr>
          </a:lstStyle>
          <a:p>
            <a:pPr eaLnBrk="0" hangingPunct="0"/>
            <a:fld id="{C5E72346-1440-40D3-9DFF-3017953C9446}" type="slidenum">
              <a:rPr lang="en-US" sz="825">
                <a:solidFill>
                  <a:srgbClr val="000000">
                    <a:tint val="75000"/>
                  </a:srgbClr>
                </a:solidFill>
              </a:rPr>
              <a:pPr eaLnBrk="0" hangingPunct="0"/>
              <a:t>5</a:t>
            </a:fld>
            <a:endParaRPr lang="en-US" sz="825">
              <a:solidFill>
                <a:srgbClr val="000000">
                  <a:tint val="75000"/>
                </a:srgbClr>
              </a:solidFill>
            </a:endParaRPr>
          </a:p>
        </p:txBody>
      </p:sp>
      <p:sp>
        <p:nvSpPr>
          <p:cNvPr id="29" name="Text Box 144"/>
          <p:cNvSpPr txBox="1">
            <a:spLocks noChangeArrowheads="1"/>
          </p:cNvSpPr>
          <p:nvPr/>
        </p:nvSpPr>
        <p:spPr bwMode="auto">
          <a:xfrm>
            <a:off x="2079812" y="6451658"/>
            <a:ext cx="856325" cy="207749"/>
          </a:xfrm>
          <a:prstGeom prst="rect">
            <a:avLst/>
          </a:prstGeom>
          <a:noFill/>
          <a:ln w="9525">
            <a:noFill/>
            <a:miter lim="800000"/>
            <a:headEnd/>
            <a:tailEnd/>
          </a:ln>
        </p:spPr>
        <p:txBody>
          <a:bodyPr wrap="none">
            <a:spAutoFit/>
          </a:bodyPr>
          <a:lstStyle/>
          <a:p>
            <a:pPr defTabSz="666750" eaLnBrk="0" fontAlgn="base" hangingPunct="0">
              <a:spcBef>
                <a:spcPct val="0"/>
              </a:spcBef>
              <a:spcAft>
                <a:spcPct val="0"/>
              </a:spcAft>
            </a:pPr>
            <a:r>
              <a:rPr lang="en-US" sz="750" b="1" dirty="0">
                <a:solidFill>
                  <a:srgbClr val="000000"/>
                </a:solidFill>
                <a:latin typeface="Arial" charset="0"/>
                <a:cs typeface="Arial" charset="0"/>
              </a:rPr>
              <a:t>As of Jan 2022</a:t>
            </a:r>
          </a:p>
        </p:txBody>
      </p:sp>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03915" y="3007810"/>
            <a:ext cx="1841731" cy="1256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83" name="Picture 4" descr="http://upload.wikimedia.org/wikipedia/commons/thumb/c/cc/Lockheed_C-130_Hercules.jpg/300px-Lockheed_C-130_Hercules.jp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79812" y="3010168"/>
            <a:ext cx="1869659" cy="1254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8" descr="https://encrypted-tbn3.google.com/images?q=tbn:ANd9GcRsYcAaN0jrMqLVV7onf-DiRRSLiu_vloS8M4XSfFmRrTLvh2_-"/>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00217" y="2984068"/>
            <a:ext cx="1915815" cy="1280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A40827DE-C71E-6B2D-DB8F-0AEFADD48D2C}"/>
              </a:ext>
            </a:extLst>
          </p:cNvPr>
          <p:cNvGrpSpPr/>
          <p:nvPr/>
        </p:nvGrpSpPr>
        <p:grpSpPr>
          <a:xfrm>
            <a:off x="2070718" y="4721617"/>
            <a:ext cx="8050565" cy="1313606"/>
            <a:chOff x="1237060" y="4449922"/>
            <a:chExt cx="6673320" cy="1028603"/>
          </a:xfrm>
        </p:grpSpPr>
        <p:pic>
          <p:nvPicPr>
            <p:cNvPr id="11274"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37060" y="4479780"/>
              <a:ext cx="1551944" cy="937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7" name="Picture 1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20848" y="4479780"/>
              <a:ext cx="1555527" cy="968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4" descr="2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08220" y="4479780"/>
              <a:ext cx="1621562" cy="986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346756" y="4449922"/>
              <a:ext cx="1563624" cy="1028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2" name="Picture 11" descr="A picture containing indoor, electronics&#10;&#10;Description automatically generated">
            <a:extLst>
              <a:ext uri="{FF2B5EF4-FFF2-40B4-BE49-F238E27FC236}">
                <a16:creationId xmlns:a16="http://schemas.microsoft.com/office/drawing/2014/main" id="{6EC5E861-6CC1-9DF4-8231-C6E070D85696}"/>
              </a:ext>
            </a:extLst>
          </p:cNvPr>
          <p:cNvPicPr>
            <a:picLocks noChangeAspect="1"/>
          </p:cNvPicPr>
          <p:nvPr/>
        </p:nvPicPr>
        <p:blipFill rotWithShape="1">
          <a:blip r:embed="rId11">
            <a:extLst>
              <a:ext uri="{28A0092B-C50C-407E-A947-70E740481C1C}">
                <a14:useLocalDpi xmlns:a14="http://schemas.microsoft.com/office/drawing/2010/main" val="0"/>
              </a:ext>
            </a:extLst>
          </a:blip>
          <a:srcRect t="14981" b="10080"/>
          <a:stretch/>
        </p:blipFill>
        <p:spPr>
          <a:xfrm>
            <a:off x="8275842" y="2959021"/>
            <a:ext cx="1957266" cy="1329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a:extLst>
              <a:ext uri="{FF2B5EF4-FFF2-40B4-BE49-F238E27FC236}">
                <a16:creationId xmlns:a16="http://schemas.microsoft.com/office/drawing/2014/main" id="{6C8DFC56-4004-DDCD-6E08-C8CB55DF959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255034" y="1203261"/>
            <a:ext cx="1939404" cy="1380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a:extLst>
              <a:ext uri="{FF2B5EF4-FFF2-40B4-BE49-F238E27FC236}">
                <a16:creationId xmlns:a16="http://schemas.microsoft.com/office/drawing/2014/main" id="{CA62CCC0-AE20-2B1E-ED92-DEC7E831DA63}"/>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070718" y="1203261"/>
            <a:ext cx="1898509" cy="1396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5">
            <a:extLst>
              <a:ext uri="{FF2B5EF4-FFF2-40B4-BE49-F238E27FC236}">
                <a16:creationId xmlns:a16="http://schemas.microsoft.com/office/drawing/2014/main" id="{C4A4B7DF-6399-5DF0-9162-112C3F85EDFF}"/>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137072" y="1203261"/>
            <a:ext cx="1846620" cy="1406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6">
            <a:extLst>
              <a:ext uri="{FF2B5EF4-FFF2-40B4-BE49-F238E27FC236}">
                <a16:creationId xmlns:a16="http://schemas.microsoft.com/office/drawing/2014/main" id="{AD718979-E485-33E4-596A-0CF0A4E8C2A0}"/>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151537" y="1203261"/>
            <a:ext cx="1935652" cy="1406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7">
            <a:extLst>
              <a:ext uri="{FF2B5EF4-FFF2-40B4-BE49-F238E27FC236}">
                <a16:creationId xmlns:a16="http://schemas.microsoft.com/office/drawing/2014/main" id="{A270C1F9-E2A5-4FBB-B1E7-26A728B72AAA}"/>
              </a:ext>
            </a:extLst>
          </p:cNvPr>
          <p:cNvSpPr txBox="1">
            <a:spLocks noChangeArrowheads="1"/>
          </p:cNvSpPr>
          <p:nvPr/>
        </p:nvSpPr>
        <p:spPr bwMode="auto">
          <a:xfrm>
            <a:off x="4290568" y="2627931"/>
            <a:ext cx="16417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B-1B – 49 yrs (1973)</a:t>
            </a:r>
          </a:p>
        </p:txBody>
      </p:sp>
      <p:sp>
        <p:nvSpPr>
          <p:cNvPr id="16" name="Text Box 12">
            <a:extLst>
              <a:ext uri="{FF2B5EF4-FFF2-40B4-BE49-F238E27FC236}">
                <a16:creationId xmlns:a16="http://schemas.microsoft.com/office/drawing/2014/main" id="{206F901A-FEEE-5B1F-2B11-DABC7F77378F}"/>
              </a:ext>
            </a:extLst>
          </p:cNvPr>
          <p:cNvSpPr txBox="1">
            <a:spLocks noChangeArrowheads="1"/>
          </p:cNvSpPr>
          <p:nvPr/>
        </p:nvSpPr>
        <p:spPr bwMode="auto">
          <a:xfrm>
            <a:off x="6350136" y="2629023"/>
            <a:ext cx="1531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6000">
                <a:solidFill>
                  <a:schemeClr val="tx1"/>
                </a:solidFill>
                <a:latin typeface="Arial" pitchFamily="34" charset="0"/>
                <a:cs typeface="Arial" pitchFamily="34" charset="0"/>
              </a:defRPr>
            </a:lvl1pPr>
            <a:lvl2pPr marL="742950" indent="-285750" eaLnBrk="0" hangingPunct="0">
              <a:defRPr sz="6000">
                <a:solidFill>
                  <a:schemeClr val="tx1"/>
                </a:solidFill>
                <a:latin typeface="Arial" pitchFamily="34" charset="0"/>
                <a:cs typeface="Arial" pitchFamily="34" charset="0"/>
              </a:defRPr>
            </a:lvl2pPr>
            <a:lvl3pPr marL="1143000" indent="-228600" eaLnBrk="0" hangingPunct="0">
              <a:defRPr sz="6000">
                <a:solidFill>
                  <a:schemeClr val="tx1"/>
                </a:solidFill>
                <a:latin typeface="Arial" pitchFamily="34" charset="0"/>
                <a:cs typeface="Arial" pitchFamily="34" charset="0"/>
              </a:defRPr>
            </a:lvl3pPr>
            <a:lvl4pPr marL="1600200" indent="-228600" eaLnBrk="0" hangingPunct="0">
              <a:defRPr sz="6000">
                <a:solidFill>
                  <a:schemeClr val="tx1"/>
                </a:solidFill>
                <a:latin typeface="Arial" pitchFamily="34" charset="0"/>
                <a:cs typeface="Arial" pitchFamily="34" charset="0"/>
              </a:defRPr>
            </a:lvl4pPr>
            <a:lvl5pPr marL="2057400" indent="-228600" eaLnBrk="0" hangingPunct="0">
              <a:defRPr sz="6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6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6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6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6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b="1" dirty="0">
                <a:solidFill>
                  <a:srgbClr val="000000"/>
                </a:solidFill>
              </a:rPr>
              <a:t>B-2 – 35 yrs (1987)</a:t>
            </a:r>
          </a:p>
        </p:txBody>
      </p:sp>
    </p:spTree>
    <p:extLst>
      <p:ext uri="{BB962C8B-B14F-4D97-AF65-F5344CB8AC3E}">
        <p14:creationId xmlns:p14="http://schemas.microsoft.com/office/powerpoint/2010/main" val="306166074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a:buClr>
                <a:schemeClr val="accent6">
                  <a:lumMod val="50000"/>
                </a:schemeClr>
              </a:buClr>
            </a:pPr>
            <a:r>
              <a:rPr lang="en-US" dirty="0"/>
              <a:t>WR-ALC…What We Do</a:t>
            </a:r>
          </a:p>
        </p:txBody>
      </p:sp>
      <p:pic>
        <p:nvPicPr>
          <p:cNvPr id="10" name="Picture 9">
            <a:extLst>
              <a:ext uri="{FF2B5EF4-FFF2-40B4-BE49-F238E27FC236}">
                <a16:creationId xmlns:a16="http://schemas.microsoft.com/office/drawing/2014/main" id="{E9CCF246-6AFC-00DB-D4A9-CB0CAA696CD4}"/>
              </a:ext>
            </a:extLst>
          </p:cNvPr>
          <p:cNvPicPr>
            <a:picLocks noChangeAspect="1"/>
          </p:cNvPicPr>
          <p:nvPr/>
        </p:nvPicPr>
        <p:blipFill>
          <a:blip r:embed="rId3"/>
          <a:stretch>
            <a:fillRect/>
          </a:stretch>
        </p:blipFill>
        <p:spPr>
          <a:xfrm>
            <a:off x="854775" y="7171850"/>
            <a:ext cx="8785412" cy="5046960"/>
          </a:xfrm>
          <a:prstGeom prst="rect">
            <a:avLst/>
          </a:prstGeom>
        </p:spPr>
      </p:pic>
      <p:sp>
        <p:nvSpPr>
          <p:cNvPr id="2" name="Slide Number Placeholder 8">
            <a:extLst>
              <a:ext uri="{FF2B5EF4-FFF2-40B4-BE49-F238E27FC236}">
                <a16:creationId xmlns:a16="http://schemas.microsoft.com/office/drawing/2014/main" id="{48E1022E-C8B7-7742-0F20-FDEAB9DAB7E6}"/>
              </a:ext>
            </a:extLst>
          </p:cNvPr>
          <p:cNvSpPr>
            <a:spLocks noGrp="1"/>
          </p:cNvSpPr>
          <p:nvPr>
            <p:ph type="sldNum" sz="quarter" idx="11"/>
          </p:nvPr>
        </p:nvSpPr>
        <p:spPr>
          <a:xfrm>
            <a:off x="10307992" y="6529808"/>
            <a:ext cx="1848971" cy="328192"/>
          </a:xfrm>
        </p:spPr>
        <p:txBody>
          <a:bodyPr/>
          <a:lstStyle/>
          <a:p>
            <a:pPr marL="0" marR="0" lvl="0" indent="0" algn="r" defTabSz="665665" rtl="0" eaLnBrk="1" fontAlgn="base" latinLnBrk="0" hangingPunct="1">
              <a:lnSpc>
                <a:spcPct val="100000"/>
              </a:lnSpc>
              <a:spcBef>
                <a:spcPct val="0"/>
              </a:spcBef>
              <a:spcAft>
                <a:spcPct val="0"/>
              </a:spcAft>
              <a:buClrTx/>
              <a:buSzTx/>
              <a:buFontTx/>
              <a:buNone/>
              <a:tabLst/>
              <a:defRPr/>
            </a:pPr>
            <a:fld id="{E8C4CF4F-2ECB-4C54-9552-FB58A436033C}" type="slidenum">
              <a:rPr kumimoji="0" lang="en-US"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r" defTabSz="665665" rtl="0" eaLnBrk="1" fontAlgn="base" latinLnBrk="0" hangingPunct="1">
                <a:lnSpc>
                  <a:spcPct val="100000"/>
                </a:lnSpc>
                <a:spcBef>
                  <a:spcPct val="0"/>
                </a:spcBef>
                <a:spcAft>
                  <a:spcPct val="0"/>
                </a:spcAft>
                <a:buClrTx/>
                <a:buSzTx/>
                <a:buFontTx/>
                <a:buNone/>
                <a:tabLst/>
                <a:defRPr/>
              </a:pPr>
              <a:t>50</a:t>
            </a:fld>
            <a:endParaRPr kumimoji="0" lang="en-US" altLang="en-US" b="1"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8B8705AC-E92A-DF1B-7306-68B449E47DC7}"/>
              </a:ext>
            </a:extLst>
          </p:cNvPr>
          <p:cNvSpPr txBox="1"/>
          <p:nvPr/>
        </p:nvSpPr>
        <p:spPr>
          <a:xfrm>
            <a:off x="-1" y="6451600"/>
            <a:ext cx="2778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
        <p:nvSpPr>
          <p:cNvPr id="24" name="TextBox 23">
            <a:extLst>
              <a:ext uri="{FF2B5EF4-FFF2-40B4-BE49-F238E27FC236}">
                <a16:creationId xmlns:a16="http://schemas.microsoft.com/office/drawing/2014/main" id="{518D22BC-A377-8901-518B-D298F5AA8D01}"/>
              </a:ext>
            </a:extLst>
          </p:cNvPr>
          <p:cNvSpPr txBox="1"/>
          <p:nvPr/>
        </p:nvSpPr>
        <p:spPr>
          <a:xfrm>
            <a:off x="2232470" y="1305103"/>
            <a:ext cx="286340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charset="0"/>
                <a:ea typeface="+mn-ea"/>
                <a:cs typeface="+mn-cs"/>
              </a:rPr>
              <a:t>402 SWEG Capabilities Include:</a:t>
            </a:r>
          </a:p>
        </p:txBody>
      </p:sp>
      <p:sp>
        <p:nvSpPr>
          <p:cNvPr id="25" name="TextBox 24">
            <a:extLst>
              <a:ext uri="{FF2B5EF4-FFF2-40B4-BE49-F238E27FC236}">
                <a16:creationId xmlns:a16="http://schemas.microsoft.com/office/drawing/2014/main" id="{51DA66FA-2C80-EE0B-0506-EC62A2C71095}"/>
              </a:ext>
            </a:extLst>
          </p:cNvPr>
          <p:cNvSpPr txBox="1"/>
          <p:nvPr/>
        </p:nvSpPr>
        <p:spPr>
          <a:xfrm>
            <a:off x="2183102" y="1545626"/>
            <a:ext cx="3576034" cy="178510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State-of-the-art Software Facilities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OFP Software Support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ATE Software Development/Maintenance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TPS Rehosting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System Engineering Services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Depot Shop Automation Tools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Mission Computer Programming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High Fidelity Models and Simulations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Data Recording and Monitoring Tools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Business Enterprise Systems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Specialty in Avionics/Communications/Radar</a:t>
            </a:r>
          </a:p>
        </p:txBody>
      </p:sp>
      <p:sp>
        <p:nvSpPr>
          <p:cNvPr id="26" name="TextBox 25">
            <a:extLst>
              <a:ext uri="{FF2B5EF4-FFF2-40B4-BE49-F238E27FC236}">
                <a16:creationId xmlns:a16="http://schemas.microsoft.com/office/drawing/2014/main" id="{AA9956EC-96AD-E8D8-D3A7-01C6F24412BB}"/>
              </a:ext>
            </a:extLst>
          </p:cNvPr>
          <p:cNvSpPr txBox="1"/>
          <p:nvPr/>
        </p:nvSpPr>
        <p:spPr>
          <a:xfrm>
            <a:off x="5512032" y="1547646"/>
            <a:ext cx="3288619" cy="2092881"/>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OFP Simulation and Analysis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TPS Software Development/Maintenance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Interface Test Adapters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Independent Veriﬁcation and Validation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Software Feasibility Studies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Software Development, Maintenance, and Consulting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Mission Planning Software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In-Circuit Debugging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Cybersecurity &amp; Information Assurance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Electronic Flight Bags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OFP Specialty in Radar and Electronic Warfare Systems</a:t>
            </a:r>
          </a:p>
        </p:txBody>
      </p:sp>
      <p:pic>
        <p:nvPicPr>
          <p:cNvPr id="6" name="Picture 2">
            <a:extLst>
              <a:ext uri="{FF2B5EF4-FFF2-40B4-BE49-F238E27FC236}">
                <a16:creationId xmlns:a16="http://schemas.microsoft.com/office/drawing/2014/main" id="{7C3633D4-8A3E-250C-C989-5A3511097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73" y="1458991"/>
            <a:ext cx="1858698" cy="17849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113318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peech Bubble: Rectangle 21">
            <a:extLst>
              <a:ext uri="{FF2B5EF4-FFF2-40B4-BE49-F238E27FC236}">
                <a16:creationId xmlns:a16="http://schemas.microsoft.com/office/drawing/2014/main" id="{F2479F44-3014-155F-0882-A1A7B18297BE}"/>
              </a:ext>
            </a:extLst>
          </p:cNvPr>
          <p:cNvSpPr/>
          <p:nvPr/>
        </p:nvSpPr>
        <p:spPr bwMode="auto">
          <a:xfrm>
            <a:off x="9107905" y="1309233"/>
            <a:ext cx="2603218" cy="1978100"/>
          </a:xfrm>
          <a:prstGeom prst="wedgeRectCallout">
            <a:avLst/>
          </a:prstGeom>
          <a:solidFill>
            <a:srgbClr val="00B05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F244BB53-4A65-8CE1-3E0B-E7C6D0F77C0F}"/>
              </a:ext>
            </a:extLst>
          </p:cNvPr>
          <p:cNvSpPr>
            <a:spLocks noGrp="1"/>
          </p:cNvSpPr>
          <p:nvPr>
            <p:ph type="title"/>
          </p:nvPr>
        </p:nvSpPr>
        <p:spPr/>
        <p:txBody>
          <a:bodyPr/>
          <a:lstStyle/>
          <a:p>
            <a:r>
              <a:rPr lang="en-US" dirty="0"/>
              <a:t>Public Private Partnerships</a:t>
            </a:r>
          </a:p>
        </p:txBody>
      </p:sp>
      <p:sp>
        <p:nvSpPr>
          <p:cNvPr id="4" name="Slide Number Placeholder 3">
            <a:extLst>
              <a:ext uri="{FF2B5EF4-FFF2-40B4-BE49-F238E27FC236}">
                <a16:creationId xmlns:a16="http://schemas.microsoft.com/office/drawing/2014/main" id="{3E0668E0-797B-374A-153F-4ED9F772506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pic>
        <p:nvPicPr>
          <p:cNvPr id="9" name="Content Placeholder 5">
            <a:extLst>
              <a:ext uri="{FF2B5EF4-FFF2-40B4-BE49-F238E27FC236}">
                <a16:creationId xmlns:a16="http://schemas.microsoft.com/office/drawing/2014/main" id="{A17D304E-2376-E96B-F227-BD585FEE5866}"/>
              </a:ext>
            </a:extLst>
          </p:cNvPr>
          <p:cNvPicPr>
            <a:picLocks noGrp="1" noChangeAspect="1"/>
          </p:cNvPicPr>
          <p:nvPr>
            <p:ph idx="1"/>
          </p:nvPr>
        </p:nvPicPr>
        <p:blipFill>
          <a:blip r:embed="rId2"/>
          <a:stretch>
            <a:fillRect/>
          </a:stretch>
        </p:blipFill>
        <p:spPr>
          <a:xfrm>
            <a:off x="339483" y="1219526"/>
            <a:ext cx="3047322" cy="2584060"/>
          </a:xfrm>
          <a:prstGeom prst="rect">
            <a:avLst/>
          </a:prstGeom>
        </p:spPr>
      </p:pic>
      <p:grpSp>
        <p:nvGrpSpPr>
          <p:cNvPr id="10" name="object 22">
            <a:extLst>
              <a:ext uri="{FF2B5EF4-FFF2-40B4-BE49-F238E27FC236}">
                <a16:creationId xmlns:a16="http://schemas.microsoft.com/office/drawing/2014/main" id="{272C7856-B349-DA91-2058-4122B226A2A8}"/>
              </a:ext>
            </a:extLst>
          </p:cNvPr>
          <p:cNvGrpSpPr/>
          <p:nvPr/>
        </p:nvGrpSpPr>
        <p:grpSpPr>
          <a:xfrm>
            <a:off x="694156" y="3723138"/>
            <a:ext cx="1687195" cy="1426845"/>
            <a:chOff x="685800" y="3827559"/>
            <a:chExt cx="1687195" cy="1426845"/>
          </a:xfrm>
        </p:grpSpPr>
        <p:pic>
          <p:nvPicPr>
            <p:cNvPr id="11" name="object 23">
              <a:extLst>
                <a:ext uri="{FF2B5EF4-FFF2-40B4-BE49-F238E27FC236}">
                  <a16:creationId xmlns:a16="http://schemas.microsoft.com/office/drawing/2014/main" id="{345A65AF-E5EB-C036-76F4-D63960FEA8D1}"/>
                </a:ext>
              </a:extLst>
            </p:cNvPr>
            <p:cNvPicPr/>
            <p:nvPr/>
          </p:nvPicPr>
          <p:blipFill>
            <a:blip r:embed="rId3" cstate="print"/>
            <a:stretch>
              <a:fillRect/>
            </a:stretch>
          </p:blipFill>
          <p:spPr>
            <a:xfrm>
              <a:off x="696467" y="3827559"/>
              <a:ext cx="1676400" cy="469988"/>
            </a:xfrm>
            <a:prstGeom prst="rect">
              <a:avLst/>
            </a:prstGeom>
          </p:spPr>
        </p:pic>
        <p:pic>
          <p:nvPicPr>
            <p:cNvPr id="12" name="object 24">
              <a:extLst>
                <a:ext uri="{FF2B5EF4-FFF2-40B4-BE49-F238E27FC236}">
                  <a16:creationId xmlns:a16="http://schemas.microsoft.com/office/drawing/2014/main" id="{F5A0F24B-FF89-6CDF-D758-040203063AA7}"/>
                </a:ext>
              </a:extLst>
            </p:cNvPr>
            <p:cNvPicPr/>
            <p:nvPr/>
          </p:nvPicPr>
          <p:blipFill>
            <a:blip r:embed="rId4" cstate="print"/>
            <a:stretch>
              <a:fillRect/>
            </a:stretch>
          </p:blipFill>
          <p:spPr>
            <a:xfrm>
              <a:off x="685800" y="4775130"/>
              <a:ext cx="1676400" cy="479031"/>
            </a:xfrm>
            <a:prstGeom prst="rect">
              <a:avLst/>
            </a:prstGeom>
          </p:spPr>
        </p:pic>
        <p:sp>
          <p:nvSpPr>
            <p:cNvPr id="13" name="object 25">
              <a:extLst>
                <a:ext uri="{FF2B5EF4-FFF2-40B4-BE49-F238E27FC236}">
                  <a16:creationId xmlns:a16="http://schemas.microsoft.com/office/drawing/2014/main" id="{F75242D8-89D2-87A1-2803-4891CB6D28A2}"/>
                </a:ext>
              </a:extLst>
            </p:cNvPr>
            <p:cNvSpPr/>
            <p:nvPr/>
          </p:nvSpPr>
          <p:spPr>
            <a:xfrm>
              <a:off x="1230630" y="4344161"/>
              <a:ext cx="542925" cy="403860"/>
            </a:xfrm>
            <a:custGeom>
              <a:avLst/>
              <a:gdLst/>
              <a:ahLst/>
              <a:cxnLst/>
              <a:rect l="l" t="t" r="r" b="b"/>
              <a:pathLst>
                <a:path w="542925" h="403860">
                  <a:moveTo>
                    <a:pt x="406908" y="0"/>
                  </a:moveTo>
                  <a:lnTo>
                    <a:pt x="135636" y="0"/>
                  </a:lnTo>
                  <a:lnTo>
                    <a:pt x="135636" y="201929"/>
                  </a:lnTo>
                  <a:lnTo>
                    <a:pt x="0" y="201929"/>
                  </a:lnTo>
                  <a:lnTo>
                    <a:pt x="271272" y="403859"/>
                  </a:lnTo>
                  <a:lnTo>
                    <a:pt x="542544" y="201929"/>
                  </a:lnTo>
                  <a:lnTo>
                    <a:pt x="406908" y="201929"/>
                  </a:lnTo>
                  <a:lnTo>
                    <a:pt x="406908" y="0"/>
                  </a:lnTo>
                  <a:close/>
                </a:path>
              </a:pathLst>
            </a:custGeom>
            <a:solidFill>
              <a:srgbClr val="4F81BC"/>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object 26">
              <a:extLst>
                <a:ext uri="{FF2B5EF4-FFF2-40B4-BE49-F238E27FC236}">
                  <a16:creationId xmlns:a16="http://schemas.microsoft.com/office/drawing/2014/main" id="{02274BEE-E729-BCAB-4965-78547735DAED}"/>
                </a:ext>
              </a:extLst>
            </p:cNvPr>
            <p:cNvSpPr/>
            <p:nvPr/>
          </p:nvSpPr>
          <p:spPr>
            <a:xfrm>
              <a:off x="1230630" y="4344161"/>
              <a:ext cx="542925" cy="403860"/>
            </a:xfrm>
            <a:custGeom>
              <a:avLst/>
              <a:gdLst/>
              <a:ahLst/>
              <a:cxnLst/>
              <a:rect l="l" t="t" r="r" b="b"/>
              <a:pathLst>
                <a:path w="542925" h="403860">
                  <a:moveTo>
                    <a:pt x="0" y="201929"/>
                  </a:moveTo>
                  <a:lnTo>
                    <a:pt x="135636" y="201929"/>
                  </a:lnTo>
                  <a:lnTo>
                    <a:pt x="135636" y="0"/>
                  </a:lnTo>
                  <a:lnTo>
                    <a:pt x="406908" y="0"/>
                  </a:lnTo>
                  <a:lnTo>
                    <a:pt x="406908" y="201929"/>
                  </a:lnTo>
                  <a:lnTo>
                    <a:pt x="542544" y="201929"/>
                  </a:lnTo>
                  <a:lnTo>
                    <a:pt x="271272" y="403859"/>
                  </a:lnTo>
                  <a:lnTo>
                    <a:pt x="0" y="201929"/>
                  </a:lnTo>
                  <a:close/>
                </a:path>
              </a:pathLst>
            </a:custGeom>
            <a:ln w="25908">
              <a:solidFill>
                <a:srgbClr val="385D89"/>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charset="0"/>
                <a:ea typeface="+mn-ea"/>
                <a:cs typeface="+mn-cs"/>
              </a:endParaRPr>
            </a:p>
          </p:txBody>
        </p:sp>
      </p:grpSp>
      <p:grpSp>
        <p:nvGrpSpPr>
          <p:cNvPr id="15" name="object 27">
            <a:extLst>
              <a:ext uri="{FF2B5EF4-FFF2-40B4-BE49-F238E27FC236}">
                <a16:creationId xmlns:a16="http://schemas.microsoft.com/office/drawing/2014/main" id="{4EFED985-8168-5F97-5808-14F8F9BFE817}"/>
              </a:ext>
            </a:extLst>
          </p:cNvPr>
          <p:cNvGrpSpPr/>
          <p:nvPr/>
        </p:nvGrpSpPr>
        <p:grpSpPr>
          <a:xfrm>
            <a:off x="678280" y="5167032"/>
            <a:ext cx="1664335" cy="854075"/>
            <a:chOff x="696468" y="5321808"/>
            <a:chExt cx="1664335" cy="854075"/>
          </a:xfrm>
        </p:grpSpPr>
        <p:pic>
          <p:nvPicPr>
            <p:cNvPr id="16" name="object 28">
              <a:extLst>
                <a:ext uri="{FF2B5EF4-FFF2-40B4-BE49-F238E27FC236}">
                  <a16:creationId xmlns:a16="http://schemas.microsoft.com/office/drawing/2014/main" id="{1A6728DC-15E0-54D2-0357-D7CFA6C012F2}"/>
                </a:ext>
              </a:extLst>
            </p:cNvPr>
            <p:cNvPicPr/>
            <p:nvPr/>
          </p:nvPicPr>
          <p:blipFill>
            <a:blip r:embed="rId5" cstate="print"/>
            <a:stretch>
              <a:fillRect/>
            </a:stretch>
          </p:blipFill>
          <p:spPr>
            <a:xfrm>
              <a:off x="696468" y="5746984"/>
              <a:ext cx="1663985" cy="428842"/>
            </a:xfrm>
            <a:prstGeom prst="rect">
              <a:avLst/>
            </a:prstGeom>
          </p:spPr>
        </p:pic>
        <p:sp>
          <p:nvSpPr>
            <p:cNvPr id="17" name="object 29">
              <a:extLst>
                <a:ext uri="{FF2B5EF4-FFF2-40B4-BE49-F238E27FC236}">
                  <a16:creationId xmlns:a16="http://schemas.microsoft.com/office/drawing/2014/main" id="{85922489-C3E0-C4CC-47E0-51D25007B449}"/>
                </a:ext>
              </a:extLst>
            </p:cNvPr>
            <p:cNvSpPr/>
            <p:nvPr/>
          </p:nvSpPr>
          <p:spPr>
            <a:xfrm>
              <a:off x="1219962" y="5334762"/>
              <a:ext cx="553720" cy="381000"/>
            </a:xfrm>
            <a:custGeom>
              <a:avLst/>
              <a:gdLst/>
              <a:ahLst/>
              <a:cxnLst/>
              <a:rect l="l" t="t" r="r" b="b"/>
              <a:pathLst>
                <a:path w="553719" h="381000">
                  <a:moveTo>
                    <a:pt x="414909" y="0"/>
                  </a:moveTo>
                  <a:lnTo>
                    <a:pt x="138303" y="0"/>
                  </a:lnTo>
                  <a:lnTo>
                    <a:pt x="138303" y="190500"/>
                  </a:lnTo>
                  <a:lnTo>
                    <a:pt x="0" y="190500"/>
                  </a:lnTo>
                  <a:lnTo>
                    <a:pt x="276606" y="381000"/>
                  </a:lnTo>
                  <a:lnTo>
                    <a:pt x="553212" y="190500"/>
                  </a:lnTo>
                  <a:lnTo>
                    <a:pt x="414909" y="190500"/>
                  </a:lnTo>
                  <a:lnTo>
                    <a:pt x="414909" y="0"/>
                  </a:lnTo>
                  <a:close/>
                </a:path>
              </a:pathLst>
            </a:custGeom>
            <a:solidFill>
              <a:srgbClr val="4F81BC"/>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8" name="object 30">
              <a:extLst>
                <a:ext uri="{FF2B5EF4-FFF2-40B4-BE49-F238E27FC236}">
                  <a16:creationId xmlns:a16="http://schemas.microsoft.com/office/drawing/2014/main" id="{C735B143-4DAB-86E6-414E-DC6E2FA0E91B}"/>
                </a:ext>
              </a:extLst>
            </p:cNvPr>
            <p:cNvSpPr/>
            <p:nvPr/>
          </p:nvSpPr>
          <p:spPr>
            <a:xfrm>
              <a:off x="1219962" y="5334762"/>
              <a:ext cx="553720" cy="381000"/>
            </a:xfrm>
            <a:custGeom>
              <a:avLst/>
              <a:gdLst/>
              <a:ahLst/>
              <a:cxnLst/>
              <a:rect l="l" t="t" r="r" b="b"/>
              <a:pathLst>
                <a:path w="553719" h="381000">
                  <a:moveTo>
                    <a:pt x="0" y="190500"/>
                  </a:moveTo>
                  <a:lnTo>
                    <a:pt x="138303" y="190500"/>
                  </a:lnTo>
                  <a:lnTo>
                    <a:pt x="138303" y="0"/>
                  </a:lnTo>
                  <a:lnTo>
                    <a:pt x="414909" y="0"/>
                  </a:lnTo>
                  <a:lnTo>
                    <a:pt x="414909" y="190500"/>
                  </a:lnTo>
                  <a:lnTo>
                    <a:pt x="553212" y="190500"/>
                  </a:lnTo>
                  <a:lnTo>
                    <a:pt x="276606" y="381000"/>
                  </a:lnTo>
                  <a:lnTo>
                    <a:pt x="0" y="190500"/>
                  </a:lnTo>
                  <a:close/>
                </a:path>
              </a:pathLst>
            </a:custGeom>
            <a:ln w="25908">
              <a:solidFill>
                <a:srgbClr val="385D89"/>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charset="0"/>
                <a:ea typeface="+mn-ea"/>
                <a:cs typeface="+mn-cs"/>
              </a:endParaRPr>
            </a:p>
          </p:txBody>
        </p:sp>
      </p:grpSp>
      <p:pic>
        <p:nvPicPr>
          <p:cNvPr id="19" name="Picture 18">
            <a:extLst>
              <a:ext uri="{FF2B5EF4-FFF2-40B4-BE49-F238E27FC236}">
                <a16:creationId xmlns:a16="http://schemas.microsoft.com/office/drawing/2014/main" id="{6F97A044-07A9-8B72-6B98-AFDA71040A3F}"/>
              </a:ext>
            </a:extLst>
          </p:cNvPr>
          <p:cNvPicPr>
            <a:picLocks noChangeAspect="1"/>
          </p:cNvPicPr>
          <p:nvPr/>
        </p:nvPicPr>
        <p:blipFill>
          <a:blip r:embed="rId6"/>
          <a:stretch>
            <a:fillRect/>
          </a:stretch>
        </p:blipFill>
        <p:spPr>
          <a:xfrm>
            <a:off x="9107905" y="1526923"/>
            <a:ext cx="2603218" cy="1091279"/>
          </a:xfrm>
          <a:prstGeom prst="rect">
            <a:avLst/>
          </a:prstGeom>
        </p:spPr>
      </p:pic>
      <p:sp>
        <p:nvSpPr>
          <p:cNvPr id="23" name="TextBox 22">
            <a:extLst>
              <a:ext uri="{FF2B5EF4-FFF2-40B4-BE49-F238E27FC236}">
                <a16:creationId xmlns:a16="http://schemas.microsoft.com/office/drawing/2014/main" id="{3964E68F-EC04-8888-50BD-E18E7F469ADA}"/>
              </a:ext>
            </a:extLst>
          </p:cNvPr>
          <p:cNvSpPr txBox="1"/>
          <p:nvPr/>
        </p:nvSpPr>
        <p:spPr>
          <a:xfrm>
            <a:off x="-1" y="6451600"/>
            <a:ext cx="2778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
        <p:nvSpPr>
          <p:cNvPr id="3" name="object 33">
            <a:extLst>
              <a:ext uri="{FF2B5EF4-FFF2-40B4-BE49-F238E27FC236}">
                <a16:creationId xmlns:a16="http://schemas.microsoft.com/office/drawing/2014/main" id="{0C20C480-9CA3-02EF-A839-0C921C8E6CA5}"/>
              </a:ext>
            </a:extLst>
          </p:cNvPr>
          <p:cNvSpPr txBox="1"/>
          <p:nvPr/>
        </p:nvSpPr>
        <p:spPr>
          <a:xfrm>
            <a:off x="3935525" y="1554149"/>
            <a:ext cx="1574800" cy="666115"/>
          </a:xfrm>
          <a:prstGeom prst="rect">
            <a:avLst/>
          </a:prstGeom>
        </p:spPr>
        <p:txBody>
          <a:bodyPr vert="horz" wrap="square" lIns="0" tIns="13335" rIns="0" bIns="0" rtlCol="0">
            <a:spAutoFit/>
          </a:bodyPr>
          <a:lstStyle/>
          <a:p>
            <a:pPr marL="12700" marR="0" lvl="0" indent="0" algn="l" defTabSz="914400" rtl="0" eaLnBrk="1" fontAlgn="base" latinLnBrk="0" hangingPunct="1">
              <a:lnSpc>
                <a:spcPct val="100000"/>
              </a:lnSpc>
              <a:spcBef>
                <a:spcPts val="105"/>
              </a:spcBef>
              <a:spcAft>
                <a:spcPct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a:t>
            </a:r>
            <a:r>
              <a:rPr kumimoji="0" sz="1400" b="0" i="0" u="none" strike="noStrike" kern="1200" cap="none" spc="0" normalizeH="0" baseline="0" noProof="0" dirty="0">
                <a:ln>
                  <a:noFill/>
                </a:ln>
                <a:solidFill>
                  <a:prstClr val="black"/>
                </a:solidFill>
                <a:effectLst/>
                <a:uLnTx/>
                <a:uFillTx/>
                <a:latin typeface="Calibri"/>
                <a:ea typeface="+mn-ea"/>
                <a:cs typeface="Calibri"/>
              </a:rPr>
              <a:t>Start</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early</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a:t>
            </a:r>
            <a:r>
              <a:rPr kumimoji="0" sz="1400" b="0" i="0" u="none" strike="noStrike" kern="1200" cap="none" spc="0" normalizeH="0" baseline="0" noProof="0" dirty="0">
                <a:ln>
                  <a:noFill/>
                </a:ln>
                <a:solidFill>
                  <a:prstClr val="black"/>
                </a:solidFill>
                <a:effectLst/>
                <a:uLnTx/>
                <a:uFillTx/>
                <a:latin typeface="Calibri"/>
                <a:ea typeface="+mn-ea"/>
                <a:cs typeface="Calibri"/>
              </a:rPr>
              <a:t>Mutual</a:t>
            </a:r>
            <a:r>
              <a:rPr kumimoji="0" sz="1400" b="0" i="0" u="none" strike="noStrike" kern="1200" cap="none" spc="-10" normalizeH="0" baseline="0" noProof="0" dirty="0">
                <a:ln>
                  <a:noFill/>
                </a:ln>
                <a:solidFill>
                  <a:prstClr val="black"/>
                </a:solidFill>
                <a:effectLst/>
                <a:uLnTx/>
                <a:uFillTx/>
                <a:latin typeface="Calibri"/>
                <a:ea typeface="+mn-ea"/>
                <a:cs typeface="Calibri"/>
              </a:rPr>
              <a:t> trust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0" sz="1400" b="1" i="0" u="none" strike="noStrike" kern="1200" cap="none" spc="-10" normalizeH="0" baseline="0" noProof="0" dirty="0">
                <a:ln>
                  <a:noFill/>
                </a:ln>
                <a:solidFill>
                  <a:prstClr val="black"/>
                </a:solidFill>
                <a:effectLst/>
                <a:uLnTx/>
                <a:uFillTx/>
                <a:latin typeface="Calibri"/>
                <a:ea typeface="+mn-ea"/>
                <a:cs typeface="Calibri"/>
              </a:rPr>
              <a:t>*</a:t>
            </a:r>
            <a:r>
              <a:rPr kumimoji="0" sz="1400" b="0" i="0" u="none" strike="noStrike" kern="1200" cap="none" spc="-10" normalizeH="0" baseline="0" noProof="0" dirty="0">
                <a:ln>
                  <a:noFill/>
                </a:ln>
                <a:solidFill>
                  <a:prstClr val="black"/>
                </a:solidFill>
                <a:effectLst/>
                <a:uLnTx/>
                <a:uFillTx/>
                <a:latin typeface="Calibri"/>
                <a:ea typeface="+mn-ea"/>
                <a:cs typeface="Calibri"/>
              </a:rPr>
              <a:t>Senior-</a:t>
            </a:r>
            <a:r>
              <a:rPr kumimoji="0" sz="1400" b="0" i="0" u="none" strike="noStrike" kern="1200" cap="none" spc="0" normalizeH="0" baseline="0" noProof="0" dirty="0">
                <a:ln>
                  <a:noFill/>
                </a:ln>
                <a:solidFill>
                  <a:prstClr val="black"/>
                </a:solidFill>
                <a:effectLst/>
                <a:uLnTx/>
                <a:uFillTx/>
                <a:latin typeface="Calibri"/>
                <a:ea typeface="+mn-ea"/>
                <a:cs typeface="Calibri"/>
              </a:rPr>
              <a:t>level</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support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object 41">
            <a:extLst>
              <a:ext uri="{FF2B5EF4-FFF2-40B4-BE49-F238E27FC236}">
                <a16:creationId xmlns:a16="http://schemas.microsoft.com/office/drawing/2014/main" id="{235E9F24-B9D9-5E8D-8396-54F4463791C5}"/>
              </a:ext>
            </a:extLst>
          </p:cNvPr>
          <p:cNvSpPr txBox="1"/>
          <p:nvPr/>
        </p:nvSpPr>
        <p:spPr>
          <a:xfrm>
            <a:off x="4545125" y="1272464"/>
            <a:ext cx="2237105" cy="29972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Successful</a:t>
            </a:r>
            <a:r>
              <a:rPr kumimoji="0" sz="1800" b="1" i="0" u="none" strike="noStrike" kern="1200" cap="none" spc="-6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Partnerships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42">
            <a:extLst>
              <a:ext uri="{FF2B5EF4-FFF2-40B4-BE49-F238E27FC236}">
                <a16:creationId xmlns:a16="http://schemas.microsoft.com/office/drawing/2014/main" id="{E9FDECF2-E656-51B0-F2CB-049DBC1DF235}"/>
              </a:ext>
            </a:extLst>
          </p:cNvPr>
          <p:cNvSpPr txBox="1"/>
          <p:nvPr/>
        </p:nvSpPr>
        <p:spPr>
          <a:xfrm>
            <a:off x="5754546" y="1568754"/>
            <a:ext cx="2178050" cy="666115"/>
          </a:xfrm>
          <a:prstGeom prst="rect">
            <a:avLst/>
          </a:prstGeom>
        </p:spPr>
        <p:txBody>
          <a:bodyPr vert="horz" wrap="square" lIns="0" tIns="13335" rIns="0" bIns="0" rtlCol="0">
            <a:spAutoFit/>
          </a:bodyPr>
          <a:lstStyle/>
          <a:p>
            <a:pPr marL="12700" marR="0" lvl="0" indent="0" algn="l" defTabSz="914400" rtl="0" eaLnBrk="1" fontAlgn="base" latinLnBrk="0" hangingPunct="1">
              <a:lnSpc>
                <a:spcPct val="100000"/>
              </a:lnSpc>
              <a:spcBef>
                <a:spcPts val="105"/>
              </a:spcBef>
              <a:spcAft>
                <a:spcPct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a:t>
            </a:r>
            <a:r>
              <a:rPr kumimoji="0" sz="1400" b="0" i="0" u="none" strike="noStrike" kern="1200" cap="none" spc="0" normalizeH="0" baseline="0" noProof="0" dirty="0">
                <a:ln>
                  <a:noFill/>
                </a:ln>
                <a:solidFill>
                  <a:prstClr val="black"/>
                </a:solidFill>
                <a:effectLst/>
                <a:uLnTx/>
                <a:uFillTx/>
                <a:latin typeface="Calibri"/>
                <a:ea typeface="+mn-ea"/>
                <a:cs typeface="Calibri"/>
              </a:rPr>
              <a:t>Support</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balanced</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workloads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0" sz="1400" b="1" i="0" u="none" strike="noStrike" kern="1200" cap="none" spc="-10" normalizeH="0" baseline="0" noProof="0" dirty="0">
                <a:ln>
                  <a:noFill/>
                </a:ln>
                <a:solidFill>
                  <a:prstClr val="black"/>
                </a:solidFill>
                <a:effectLst/>
                <a:uLnTx/>
                <a:uFillTx/>
                <a:latin typeface="Calibri"/>
                <a:ea typeface="+mn-ea"/>
                <a:cs typeface="Calibri"/>
              </a:rPr>
              <a:t>*</a:t>
            </a:r>
            <a:r>
              <a:rPr kumimoji="0" sz="1400" b="0" i="0" u="none" strike="noStrike" kern="1200" cap="none" spc="-10" normalizeH="0" baseline="0" noProof="0" dirty="0">
                <a:ln>
                  <a:noFill/>
                </a:ln>
                <a:solidFill>
                  <a:prstClr val="black"/>
                </a:solidFill>
                <a:effectLst/>
                <a:uLnTx/>
                <a:uFillTx/>
                <a:latin typeface="Calibri"/>
                <a:ea typeface="+mn-ea"/>
                <a:cs typeface="Calibri"/>
              </a:rPr>
              <a:t>Long-</a:t>
            </a:r>
            <a:r>
              <a:rPr kumimoji="0" sz="1400" b="0" i="0" u="none" strike="noStrike" kern="1200" cap="none" spc="0" normalizeH="0" baseline="0" noProof="0" dirty="0">
                <a:ln>
                  <a:noFill/>
                </a:ln>
                <a:solidFill>
                  <a:prstClr val="black"/>
                </a:solidFill>
                <a:effectLst/>
                <a:uLnTx/>
                <a:uFillTx/>
                <a:latin typeface="Calibri"/>
                <a:ea typeface="+mn-ea"/>
                <a:cs typeface="Calibri"/>
              </a:rPr>
              <a:t>term</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relationships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a:t>
            </a:r>
            <a:r>
              <a:rPr kumimoji="0" sz="1400" b="0" i="0" u="none" strike="noStrike" kern="1200" cap="none" spc="0" normalizeH="0" baseline="0" noProof="0" dirty="0">
                <a:ln>
                  <a:noFill/>
                </a:ln>
                <a:solidFill>
                  <a:prstClr val="black"/>
                </a:solidFill>
                <a:effectLst/>
                <a:uLnTx/>
                <a:uFillTx/>
                <a:latin typeface="Calibri"/>
                <a:ea typeface="+mn-ea"/>
                <a:cs typeface="Calibri"/>
              </a:rPr>
              <a:t>Shared</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vision</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&amp;</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objectives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object 43">
            <a:extLst>
              <a:ext uri="{FF2B5EF4-FFF2-40B4-BE49-F238E27FC236}">
                <a16:creationId xmlns:a16="http://schemas.microsoft.com/office/drawing/2014/main" id="{B20D8BE8-3523-7DE2-4367-6F48C0FB4FB3}"/>
              </a:ext>
            </a:extLst>
          </p:cNvPr>
          <p:cNvSpPr txBox="1"/>
          <p:nvPr/>
        </p:nvSpPr>
        <p:spPr>
          <a:xfrm>
            <a:off x="4350243" y="3610396"/>
            <a:ext cx="2808605" cy="29972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Depot</a:t>
            </a:r>
            <a:r>
              <a:rPr kumimoji="0" sz="1800" b="1" i="0" u="none" strike="noStrike" kern="1200" cap="none" spc="-4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Partnering</a:t>
            </a:r>
            <a:r>
              <a:rPr kumimoji="0" sz="1800" b="1" i="0" u="none" strike="noStrike" kern="1200" cap="none" spc="-5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Capabilities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8" name="object 44">
            <a:extLst>
              <a:ext uri="{FF2B5EF4-FFF2-40B4-BE49-F238E27FC236}">
                <a16:creationId xmlns:a16="http://schemas.microsoft.com/office/drawing/2014/main" id="{BAA952D2-6F35-B995-2BBE-BCF2910F55BE}"/>
              </a:ext>
            </a:extLst>
          </p:cNvPr>
          <p:cNvGrpSpPr/>
          <p:nvPr/>
        </p:nvGrpSpPr>
        <p:grpSpPr>
          <a:xfrm>
            <a:off x="4006328" y="3966885"/>
            <a:ext cx="3510279" cy="1099185"/>
            <a:chOff x="2827020" y="5644896"/>
            <a:chExt cx="3510279" cy="1099185"/>
          </a:xfrm>
        </p:grpSpPr>
        <p:pic>
          <p:nvPicPr>
            <p:cNvPr id="21" name="object 45">
              <a:extLst>
                <a:ext uri="{FF2B5EF4-FFF2-40B4-BE49-F238E27FC236}">
                  <a16:creationId xmlns:a16="http://schemas.microsoft.com/office/drawing/2014/main" id="{6807B6D0-A774-9A4F-50AA-407C08CF6DE9}"/>
                </a:ext>
              </a:extLst>
            </p:cNvPr>
            <p:cNvPicPr/>
            <p:nvPr/>
          </p:nvPicPr>
          <p:blipFill>
            <a:blip r:embed="rId7" cstate="print"/>
            <a:stretch>
              <a:fillRect/>
            </a:stretch>
          </p:blipFill>
          <p:spPr>
            <a:xfrm>
              <a:off x="2846836" y="5657061"/>
              <a:ext cx="3439659" cy="1030277"/>
            </a:xfrm>
            <a:prstGeom prst="rect">
              <a:avLst/>
            </a:prstGeom>
          </p:spPr>
        </p:pic>
        <p:pic>
          <p:nvPicPr>
            <p:cNvPr id="24" name="object 46">
              <a:extLst>
                <a:ext uri="{FF2B5EF4-FFF2-40B4-BE49-F238E27FC236}">
                  <a16:creationId xmlns:a16="http://schemas.microsoft.com/office/drawing/2014/main" id="{79865AE8-36D7-1A63-AE4E-358B9E02C596}"/>
                </a:ext>
              </a:extLst>
            </p:cNvPr>
            <p:cNvPicPr/>
            <p:nvPr/>
          </p:nvPicPr>
          <p:blipFill>
            <a:blip r:embed="rId8" cstate="print"/>
            <a:stretch>
              <a:fillRect/>
            </a:stretch>
          </p:blipFill>
          <p:spPr>
            <a:xfrm>
              <a:off x="2827020" y="5644896"/>
              <a:ext cx="3509772" cy="1098803"/>
            </a:xfrm>
            <a:prstGeom prst="rect">
              <a:avLst/>
            </a:prstGeom>
          </p:spPr>
        </p:pic>
        <p:pic>
          <p:nvPicPr>
            <p:cNvPr id="25" name="object 47">
              <a:extLst>
                <a:ext uri="{FF2B5EF4-FFF2-40B4-BE49-F238E27FC236}">
                  <a16:creationId xmlns:a16="http://schemas.microsoft.com/office/drawing/2014/main" id="{D7CAD9F4-0563-6927-B7B7-00BDEED1EF84}"/>
                </a:ext>
              </a:extLst>
            </p:cNvPr>
            <p:cNvPicPr/>
            <p:nvPr/>
          </p:nvPicPr>
          <p:blipFill>
            <a:blip r:embed="rId9" cstate="print"/>
            <a:stretch>
              <a:fillRect/>
            </a:stretch>
          </p:blipFill>
          <p:spPr>
            <a:xfrm>
              <a:off x="2884932" y="5675376"/>
              <a:ext cx="3363468" cy="954024"/>
            </a:xfrm>
            <a:prstGeom prst="rect">
              <a:avLst/>
            </a:prstGeom>
          </p:spPr>
        </p:pic>
        <p:sp>
          <p:nvSpPr>
            <p:cNvPr id="26" name="object 48">
              <a:extLst>
                <a:ext uri="{FF2B5EF4-FFF2-40B4-BE49-F238E27FC236}">
                  <a16:creationId xmlns:a16="http://schemas.microsoft.com/office/drawing/2014/main" id="{052B6225-CAF7-726E-AF71-2274E4726DAF}"/>
                </a:ext>
              </a:extLst>
            </p:cNvPr>
            <p:cNvSpPr/>
            <p:nvPr/>
          </p:nvSpPr>
          <p:spPr>
            <a:xfrm>
              <a:off x="2884932" y="5675376"/>
              <a:ext cx="3363595" cy="954405"/>
            </a:xfrm>
            <a:custGeom>
              <a:avLst/>
              <a:gdLst/>
              <a:ahLst/>
              <a:cxnLst/>
              <a:rect l="l" t="t" r="r" b="b"/>
              <a:pathLst>
                <a:path w="3363595" h="954404">
                  <a:moveTo>
                    <a:pt x="0" y="954024"/>
                  </a:moveTo>
                  <a:lnTo>
                    <a:pt x="3363468" y="954024"/>
                  </a:lnTo>
                  <a:lnTo>
                    <a:pt x="3363468" y="0"/>
                  </a:lnTo>
                  <a:lnTo>
                    <a:pt x="0" y="0"/>
                  </a:lnTo>
                  <a:lnTo>
                    <a:pt x="0" y="954024"/>
                  </a:lnTo>
                  <a:close/>
                </a:path>
              </a:pathLst>
            </a:custGeom>
            <a:ln w="9144">
              <a:solidFill>
                <a:srgbClr val="00000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27" name="object 49">
            <a:extLst>
              <a:ext uri="{FF2B5EF4-FFF2-40B4-BE49-F238E27FC236}">
                <a16:creationId xmlns:a16="http://schemas.microsoft.com/office/drawing/2014/main" id="{1AE4926A-D239-A299-6BA4-AB55EE0695FF}"/>
              </a:ext>
            </a:extLst>
          </p:cNvPr>
          <p:cNvSpPr txBox="1"/>
          <p:nvPr/>
        </p:nvSpPr>
        <p:spPr>
          <a:xfrm>
            <a:off x="4144250" y="4019081"/>
            <a:ext cx="3197225" cy="666750"/>
          </a:xfrm>
          <a:prstGeom prst="rect">
            <a:avLst/>
          </a:prstGeom>
        </p:spPr>
        <p:txBody>
          <a:bodyPr vert="horz" wrap="square" lIns="0" tIns="13335" rIns="0" bIns="0" rtlCol="0">
            <a:spAutoFit/>
          </a:bodyPr>
          <a:lstStyle/>
          <a:p>
            <a:pPr marL="12700" marR="5080" lvl="0" indent="0" algn="l" defTabSz="914400" rtl="0" eaLnBrk="1" fontAlgn="base" latinLnBrk="0" hangingPunct="1">
              <a:lnSpc>
                <a:spcPct val="100000"/>
              </a:lnSpc>
              <a:spcBef>
                <a:spcPts val="105"/>
              </a:spcBef>
              <a:spcAft>
                <a:spcPct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1</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million</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square</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feet of</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state-</a:t>
            </a:r>
            <a:r>
              <a:rPr kumimoji="0" sz="1400" b="0" i="0" u="none" strike="noStrike" kern="1200" cap="none" spc="0" normalizeH="0" baseline="0" noProof="0" dirty="0">
                <a:ln>
                  <a:noFill/>
                </a:ln>
                <a:solidFill>
                  <a:prstClr val="black"/>
                </a:solidFill>
                <a:effectLst/>
                <a:uLnTx/>
                <a:uFillTx/>
                <a:latin typeface="Calibri"/>
                <a:ea typeface="+mn-ea"/>
                <a:cs typeface="Calibri"/>
              </a:rPr>
              <a:t>of-</a:t>
            </a:r>
            <a:r>
              <a:rPr kumimoji="0" sz="1400" b="0" i="0" u="none" strike="noStrike" kern="1200" cap="none" spc="-10" normalizeH="0" baseline="0" noProof="0" dirty="0">
                <a:ln>
                  <a:noFill/>
                </a:ln>
                <a:solidFill>
                  <a:prstClr val="black"/>
                </a:solidFill>
                <a:effectLst/>
                <a:uLnTx/>
                <a:uFillTx/>
                <a:latin typeface="Calibri"/>
                <a:ea typeface="+mn-ea"/>
                <a:cs typeface="Calibri"/>
              </a:rPr>
              <a:t>the-</a:t>
            </a:r>
            <a:r>
              <a:rPr kumimoji="0" sz="1400" b="0" i="0" u="none" strike="noStrike" kern="1200" cap="none" spc="-25" normalizeH="0" baseline="0" noProof="0" dirty="0">
                <a:ln>
                  <a:noFill/>
                </a:ln>
                <a:solidFill>
                  <a:prstClr val="black"/>
                </a:solidFill>
                <a:effectLst/>
                <a:uLnTx/>
                <a:uFillTx/>
                <a:latin typeface="Calibri"/>
                <a:ea typeface="+mn-ea"/>
                <a:cs typeface="Calibri"/>
              </a:rPr>
              <a:t>art </a:t>
            </a:r>
            <a:r>
              <a:rPr kumimoji="0" sz="1400" b="0" i="0" u="none" strike="noStrike" kern="1200" cap="none" spc="0" normalizeH="0" baseline="0" noProof="0" dirty="0">
                <a:ln>
                  <a:noFill/>
                </a:ln>
                <a:solidFill>
                  <a:prstClr val="black"/>
                </a:solidFill>
                <a:effectLst/>
                <a:uLnTx/>
                <a:uFillTx/>
                <a:latin typeface="Calibri"/>
                <a:ea typeface="+mn-ea"/>
                <a:cs typeface="Calibri"/>
              </a:rPr>
              <a:t>manufacturing</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&amp;</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repair</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facilities</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including </a:t>
            </a:r>
            <a:r>
              <a:rPr kumimoji="0" sz="1400" b="0" i="0" u="none" strike="noStrike" kern="1200" cap="none" spc="0" normalizeH="0" baseline="0" noProof="0" dirty="0">
                <a:ln>
                  <a:noFill/>
                </a:ln>
                <a:solidFill>
                  <a:prstClr val="black"/>
                </a:solidFill>
                <a:effectLst/>
                <a:uLnTx/>
                <a:uFillTx/>
                <a:latin typeface="Calibri"/>
                <a:ea typeface="+mn-ea"/>
                <a:cs typeface="Calibri"/>
              </a:rPr>
              <a:t>CNC</a:t>
            </a:r>
            <a:r>
              <a:rPr kumimoji="0" sz="1400" b="0" i="0" u="none" strike="noStrike" kern="1200" cap="none" spc="-4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machining</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capability</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and</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metal</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bond</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0" normalizeH="0" baseline="0" noProof="0" dirty="0">
                <a:ln>
                  <a:noFill/>
                </a:ln>
                <a:solidFill>
                  <a:prstClr val="black"/>
                </a:solidFill>
                <a:effectLst/>
                <a:uLnTx/>
                <a:uFillTx/>
                <a:latin typeface="Calibri"/>
                <a:ea typeface="+mn-ea"/>
                <a:cs typeface="Calibri"/>
              </a:rPr>
              <a:t>&amp;</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8" name="object 50">
            <a:extLst>
              <a:ext uri="{FF2B5EF4-FFF2-40B4-BE49-F238E27FC236}">
                <a16:creationId xmlns:a16="http://schemas.microsoft.com/office/drawing/2014/main" id="{C7322112-F752-FE40-59D3-A6AE6DA5DA22}"/>
              </a:ext>
            </a:extLst>
          </p:cNvPr>
          <p:cNvSpPr txBox="1"/>
          <p:nvPr/>
        </p:nvSpPr>
        <p:spPr>
          <a:xfrm>
            <a:off x="4144250" y="4659542"/>
            <a:ext cx="1249045" cy="228268"/>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composite</a:t>
            </a:r>
            <a:r>
              <a:rPr kumimoji="0" sz="1400" b="0" i="0" u="none" strike="noStrike" kern="1200" cap="none" spc="-6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repair</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29" name="object 51">
            <a:extLst>
              <a:ext uri="{FF2B5EF4-FFF2-40B4-BE49-F238E27FC236}">
                <a16:creationId xmlns:a16="http://schemas.microsoft.com/office/drawing/2014/main" id="{6F4490CE-9004-5147-AC8A-54B4403E5334}"/>
              </a:ext>
            </a:extLst>
          </p:cNvPr>
          <p:cNvGrpSpPr/>
          <p:nvPr/>
        </p:nvGrpSpPr>
        <p:grpSpPr>
          <a:xfrm>
            <a:off x="4007852" y="4943769"/>
            <a:ext cx="1638300" cy="885825"/>
            <a:chOff x="2828544" y="6621780"/>
            <a:chExt cx="1638300" cy="885825"/>
          </a:xfrm>
        </p:grpSpPr>
        <p:pic>
          <p:nvPicPr>
            <p:cNvPr id="30" name="object 52">
              <a:extLst>
                <a:ext uri="{FF2B5EF4-FFF2-40B4-BE49-F238E27FC236}">
                  <a16:creationId xmlns:a16="http://schemas.microsoft.com/office/drawing/2014/main" id="{9FE3DE55-856D-6C41-900F-EED9F8161A38}"/>
                </a:ext>
              </a:extLst>
            </p:cNvPr>
            <p:cNvPicPr/>
            <p:nvPr/>
          </p:nvPicPr>
          <p:blipFill>
            <a:blip r:embed="rId10" cstate="print"/>
            <a:stretch>
              <a:fillRect/>
            </a:stretch>
          </p:blipFill>
          <p:spPr>
            <a:xfrm>
              <a:off x="2839212" y="6624828"/>
              <a:ext cx="1627632" cy="833628"/>
            </a:xfrm>
            <a:prstGeom prst="rect">
              <a:avLst/>
            </a:prstGeom>
          </p:spPr>
        </p:pic>
        <p:pic>
          <p:nvPicPr>
            <p:cNvPr id="31" name="object 53">
              <a:extLst>
                <a:ext uri="{FF2B5EF4-FFF2-40B4-BE49-F238E27FC236}">
                  <a16:creationId xmlns:a16="http://schemas.microsoft.com/office/drawing/2014/main" id="{A2F3EE40-3D03-445F-93BB-C77953A02CB0}"/>
                </a:ext>
              </a:extLst>
            </p:cNvPr>
            <p:cNvPicPr/>
            <p:nvPr/>
          </p:nvPicPr>
          <p:blipFill>
            <a:blip r:embed="rId11" cstate="print"/>
            <a:stretch>
              <a:fillRect/>
            </a:stretch>
          </p:blipFill>
          <p:spPr>
            <a:xfrm>
              <a:off x="2828544" y="6621780"/>
              <a:ext cx="1578863" cy="885444"/>
            </a:xfrm>
            <a:prstGeom prst="rect">
              <a:avLst/>
            </a:prstGeom>
          </p:spPr>
        </p:pic>
        <p:pic>
          <p:nvPicPr>
            <p:cNvPr id="32" name="object 54">
              <a:extLst>
                <a:ext uri="{FF2B5EF4-FFF2-40B4-BE49-F238E27FC236}">
                  <a16:creationId xmlns:a16="http://schemas.microsoft.com/office/drawing/2014/main" id="{5263B019-F6F8-DA1A-24BE-ED753FA6BA98}"/>
                </a:ext>
              </a:extLst>
            </p:cNvPr>
            <p:cNvPicPr/>
            <p:nvPr/>
          </p:nvPicPr>
          <p:blipFill>
            <a:blip r:embed="rId12" cstate="print"/>
            <a:stretch>
              <a:fillRect/>
            </a:stretch>
          </p:blipFill>
          <p:spPr>
            <a:xfrm>
              <a:off x="2886456" y="6652260"/>
              <a:ext cx="1533144" cy="739139"/>
            </a:xfrm>
            <a:prstGeom prst="rect">
              <a:avLst/>
            </a:prstGeom>
          </p:spPr>
        </p:pic>
        <p:sp>
          <p:nvSpPr>
            <p:cNvPr id="33" name="object 55">
              <a:extLst>
                <a:ext uri="{FF2B5EF4-FFF2-40B4-BE49-F238E27FC236}">
                  <a16:creationId xmlns:a16="http://schemas.microsoft.com/office/drawing/2014/main" id="{49822B6B-7B04-9924-1666-4A77CDA53549}"/>
                </a:ext>
              </a:extLst>
            </p:cNvPr>
            <p:cNvSpPr/>
            <p:nvPr/>
          </p:nvSpPr>
          <p:spPr>
            <a:xfrm>
              <a:off x="2886456" y="6652260"/>
              <a:ext cx="1533525" cy="739140"/>
            </a:xfrm>
            <a:custGeom>
              <a:avLst/>
              <a:gdLst/>
              <a:ahLst/>
              <a:cxnLst/>
              <a:rect l="l" t="t" r="r" b="b"/>
              <a:pathLst>
                <a:path w="1533525" h="739140">
                  <a:moveTo>
                    <a:pt x="0" y="739140"/>
                  </a:moveTo>
                  <a:lnTo>
                    <a:pt x="1533144" y="739140"/>
                  </a:lnTo>
                  <a:lnTo>
                    <a:pt x="1533144" y="0"/>
                  </a:lnTo>
                  <a:lnTo>
                    <a:pt x="0" y="0"/>
                  </a:lnTo>
                  <a:lnTo>
                    <a:pt x="0" y="739140"/>
                  </a:lnTo>
                  <a:close/>
                </a:path>
              </a:pathLst>
            </a:custGeom>
            <a:ln w="9144">
              <a:solidFill>
                <a:srgbClr val="497DBA"/>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34" name="object 56">
            <a:extLst>
              <a:ext uri="{FF2B5EF4-FFF2-40B4-BE49-F238E27FC236}">
                <a16:creationId xmlns:a16="http://schemas.microsoft.com/office/drawing/2014/main" id="{D20B9D26-D6BA-D67B-003F-AF5463715F20}"/>
              </a:ext>
            </a:extLst>
          </p:cNvPr>
          <p:cNvSpPr txBox="1"/>
          <p:nvPr/>
        </p:nvSpPr>
        <p:spPr>
          <a:xfrm>
            <a:off x="4069574" y="4996855"/>
            <a:ext cx="1525270" cy="666115"/>
          </a:xfrm>
          <a:prstGeom prst="rect">
            <a:avLst/>
          </a:prstGeom>
        </p:spPr>
        <p:txBody>
          <a:bodyPr vert="horz" wrap="square" lIns="0" tIns="12700" rIns="0" bIns="0" rtlCol="0">
            <a:spAutoFit/>
          </a:bodyPr>
          <a:lstStyle/>
          <a:p>
            <a:pPr marL="87630" marR="187960" lvl="0" indent="0" algn="just"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20" normalizeH="0" baseline="0" noProof="0" dirty="0">
                <a:ln>
                  <a:noFill/>
                </a:ln>
                <a:solidFill>
                  <a:prstClr val="black"/>
                </a:solidFill>
                <a:effectLst/>
                <a:uLnTx/>
                <a:uFillTx/>
                <a:latin typeface="Calibri"/>
                <a:ea typeface="+mn-ea"/>
                <a:cs typeface="Calibri"/>
              </a:rPr>
              <a:t>Repair,</a:t>
            </a:r>
            <a:r>
              <a:rPr kumimoji="0" sz="1400" b="0" i="0" u="none" strike="noStrike" kern="1200" cap="none" spc="-10" normalizeH="0" baseline="0" noProof="0" dirty="0">
                <a:ln>
                  <a:noFill/>
                </a:ln>
                <a:solidFill>
                  <a:prstClr val="black"/>
                </a:solidFill>
                <a:effectLst/>
                <a:uLnTx/>
                <a:uFillTx/>
                <a:latin typeface="Calibri"/>
                <a:ea typeface="+mn-ea"/>
                <a:cs typeface="Calibri"/>
              </a:rPr>
              <a:t> overhaul, </a:t>
            </a:r>
            <a:r>
              <a:rPr kumimoji="0" sz="1400" b="0" i="0" u="none" strike="noStrike" kern="1200" cap="none" spc="0" normalizeH="0" baseline="0" noProof="0" dirty="0">
                <a:ln>
                  <a:noFill/>
                </a:ln>
                <a:solidFill>
                  <a:prstClr val="black"/>
                </a:solidFill>
                <a:effectLst/>
                <a:uLnTx/>
                <a:uFillTx/>
                <a:latin typeface="Calibri"/>
                <a:ea typeface="+mn-ea"/>
                <a:cs typeface="Calibri"/>
              </a:rPr>
              <a:t>and </a:t>
            </a:r>
            <a:r>
              <a:rPr kumimoji="0" sz="1400" b="0" i="0" u="none" strike="noStrike" kern="1200" cap="none" spc="-10" normalizeH="0" baseline="0" noProof="0" dirty="0">
                <a:ln>
                  <a:noFill/>
                </a:ln>
                <a:solidFill>
                  <a:prstClr val="black"/>
                </a:solidFill>
                <a:effectLst/>
                <a:uLnTx/>
                <a:uFillTx/>
                <a:latin typeface="Calibri"/>
                <a:ea typeface="+mn-ea"/>
                <a:cs typeface="Calibri"/>
              </a:rPr>
              <a:t>manufacture Avionics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35" name="object 57">
            <a:extLst>
              <a:ext uri="{FF2B5EF4-FFF2-40B4-BE49-F238E27FC236}">
                <a16:creationId xmlns:a16="http://schemas.microsoft.com/office/drawing/2014/main" id="{00123A43-9FA2-5480-C2F8-C067C9DA88CD}"/>
              </a:ext>
            </a:extLst>
          </p:cNvPr>
          <p:cNvGrpSpPr/>
          <p:nvPr/>
        </p:nvGrpSpPr>
        <p:grpSpPr>
          <a:xfrm>
            <a:off x="5540996" y="4666400"/>
            <a:ext cx="2315210" cy="1312545"/>
            <a:chOff x="4361688" y="6344411"/>
            <a:chExt cx="2315210" cy="1312545"/>
          </a:xfrm>
        </p:grpSpPr>
        <p:pic>
          <p:nvPicPr>
            <p:cNvPr id="36" name="object 58">
              <a:extLst>
                <a:ext uri="{FF2B5EF4-FFF2-40B4-BE49-F238E27FC236}">
                  <a16:creationId xmlns:a16="http://schemas.microsoft.com/office/drawing/2014/main" id="{2EA432C8-D592-B31C-4205-AE5EB7FFE2A2}"/>
                </a:ext>
              </a:extLst>
            </p:cNvPr>
            <p:cNvPicPr/>
            <p:nvPr/>
          </p:nvPicPr>
          <p:blipFill>
            <a:blip r:embed="rId13" cstate="print"/>
            <a:stretch>
              <a:fillRect/>
            </a:stretch>
          </p:blipFill>
          <p:spPr>
            <a:xfrm>
              <a:off x="4372356" y="6347459"/>
              <a:ext cx="2304288" cy="1263395"/>
            </a:xfrm>
            <a:prstGeom prst="rect">
              <a:avLst/>
            </a:prstGeom>
          </p:spPr>
        </p:pic>
        <p:pic>
          <p:nvPicPr>
            <p:cNvPr id="37" name="object 59">
              <a:extLst>
                <a:ext uri="{FF2B5EF4-FFF2-40B4-BE49-F238E27FC236}">
                  <a16:creationId xmlns:a16="http://schemas.microsoft.com/office/drawing/2014/main" id="{04D0FE29-CD4E-BD02-8336-38B0C58B2822}"/>
                </a:ext>
              </a:extLst>
            </p:cNvPr>
            <p:cNvPicPr/>
            <p:nvPr/>
          </p:nvPicPr>
          <p:blipFill>
            <a:blip r:embed="rId14" cstate="print"/>
            <a:stretch>
              <a:fillRect/>
            </a:stretch>
          </p:blipFill>
          <p:spPr>
            <a:xfrm>
              <a:off x="4361688" y="6344411"/>
              <a:ext cx="2290571" cy="1312164"/>
            </a:xfrm>
            <a:prstGeom prst="rect">
              <a:avLst/>
            </a:prstGeom>
          </p:spPr>
        </p:pic>
        <p:pic>
          <p:nvPicPr>
            <p:cNvPr id="38" name="object 60">
              <a:extLst>
                <a:ext uri="{FF2B5EF4-FFF2-40B4-BE49-F238E27FC236}">
                  <a16:creationId xmlns:a16="http://schemas.microsoft.com/office/drawing/2014/main" id="{880D9423-5B98-25F4-64C3-85A8583A87D5}"/>
                </a:ext>
              </a:extLst>
            </p:cNvPr>
            <p:cNvPicPr/>
            <p:nvPr/>
          </p:nvPicPr>
          <p:blipFill>
            <a:blip r:embed="rId15" cstate="print"/>
            <a:stretch>
              <a:fillRect/>
            </a:stretch>
          </p:blipFill>
          <p:spPr>
            <a:xfrm>
              <a:off x="4419600" y="6374891"/>
              <a:ext cx="2209800" cy="1168908"/>
            </a:xfrm>
            <a:prstGeom prst="rect">
              <a:avLst/>
            </a:prstGeom>
          </p:spPr>
        </p:pic>
        <p:sp>
          <p:nvSpPr>
            <p:cNvPr id="39" name="object 61">
              <a:extLst>
                <a:ext uri="{FF2B5EF4-FFF2-40B4-BE49-F238E27FC236}">
                  <a16:creationId xmlns:a16="http://schemas.microsoft.com/office/drawing/2014/main" id="{EF2F8EE9-C35D-3185-3FE6-BF4E99F6F853}"/>
                </a:ext>
              </a:extLst>
            </p:cNvPr>
            <p:cNvSpPr/>
            <p:nvPr/>
          </p:nvSpPr>
          <p:spPr>
            <a:xfrm>
              <a:off x="4419600" y="6374891"/>
              <a:ext cx="2209800" cy="1169035"/>
            </a:xfrm>
            <a:custGeom>
              <a:avLst/>
              <a:gdLst/>
              <a:ahLst/>
              <a:cxnLst/>
              <a:rect l="l" t="t" r="r" b="b"/>
              <a:pathLst>
                <a:path w="2209800" h="1169034">
                  <a:moveTo>
                    <a:pt x="0" y="1168908"/>
                  </a:moveTo>
                  <a:lnTo>
                    <a:pt x="2209800" y="1168908"/>
                  </a:lnTo>
                  <a:lnTo>
                    <a:pt x="2209800" y="0"/>
                  </a:lnTo>
                  <a:lnTo>
                    <a:pt x="0" y="0"/>
                  </a:lnTo>
                  <a:lnTo>
                    <a:pt x="0" y="1168908"/>
                  </a:lnTo>
                  <a:close/>
                </a:path>
              </a:pathLst>
            </a:custGeom>
            <a:ln w="9144">
              <a:solidFill>
                <a:srgbClr val="BD4A47"/>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40" name="object 63">
            <a:extLst>
              <a:ext uri="{FF2B5EF4-FFF2-40B4-BE49-F238E27FC236}">
                <a16:creationId xmlns:a16="http://schemas.microsoft.com/office/drawing/2014/main" id="{E2D15DB6-1E58-658E-47E5-EDB6CD7238FA}"/>
              </a:ext>
            </a:extLst>
          </p:cNvPr>
          <p:cNvSpPr txBox="1"/>
          <p:nvPr/>
        </p:nvSpPr>
        <p:spPr>
          <a:xfrm>
            <a:off x="5678536" y="4931704"/>
            <a:ext cx="1993900" cy="879475"/>
          </a:xfrm>
          <a:prstGeom prst="rect">
            <a:avLst/>
          </a:prstGeom>
        </p:spPr>
        <p:txBody>
          <a:bodyPr vert="horz" wrap="square" lIns="0" tIns="12700" rIns="0" bIns="0" rtlCol="0">
            <a:spAutoFit/>
          </a:bodyPr>
          <a:lstStyle/>
          <a:p>
            <a:pPr marL="12700" marR="508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Operational</a:t>
            </a:r>
            <a:r>
              <a:rPr kumimoji="0" sz="1400" b="0" i="0" u="none" strike="noStrike" kern="1200" cap="none" spc="-4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Flight</a:t>
            </a:r>
            <a:r>
              <a:rPr kumimoji="0" sz="1400" b="0" i="0" u="none" strike="noStrike" kern="1200" cap="none" spc="-4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Program </a:t>
            </a:r>
            <a:r>
              <a:rPr kumimoji="0" sz="1400" b="0" i="0" u="none" strike="noStrike" kern="1200" cap="none" spc="0" normalizeH="0" baseline="0" noProof="0" dirty="0">
                <a:ln>
                  <a:noFill/>
                </a:ln>
                <a:solidFill>
                  <a:prstClr val="black"/>
                </a:solidFill>
                <a:effectLst/>
                <a:uLnTx/>
                <a:uFillTx/>
                <a:latin typeface="Calibri"/>
                <a:ea typeface="+mn-ea"/>
                <a:cs typeface="Calibri"/>
              </a:rPr>
              <a:t>(OFP),</a:t>
            </a:r>
            <a:r>
              <a:rPr kumimoji="0" sz="1400" b="0" i="0" u="none" strike="noStrike" kern="1200" cap="none" spc="-5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Automatic</a:t>
            </a:r>
            <a:r>
              <a:rPr kumimoji="0" sz="1400" b="0" i="0" u="none" strike="noStrike" kern="1200" cap="none" spc="-55" normalizeH="0" baseline="0" noProof="0" dirty="0">
                <a:ln>
                  <a:noFill/>
                </a:ln>
                <a:solidFill>
                  <a:prstClr val="black"/>
                </a:solidFill>
                <a:effectLst/>
                <a:uLnTx/>
                <a:uFillTx/>
                <a:latin typeface="Calibri"/>
                <a:ea typeface="+mn-ea"/>
                <a:cs typeface="Calibri"/>
              </a:rPr>
              <a:t> </a:t>
            </a:r>
            <a:r>
              <a:rPr kumimoji="0" sz="1400" b="0" i="0" u="none" strike="noStrike" kern="1200" cap="none" spc="-20" normalizeH="0" baseline="0" noProof="0" dirty="0">
                <a:ln>
                  <a:noFill/>
                </a:ln>
                <a:solidFill>
                  <a:prstClr val="black"/>
                </a:solidFill>
                <a:effectLst/>
                <a:uLnTx/>
                <a:uFillTx/>
                <a:latin typeface="Calibri"/>
                <a:ea typeface="+mn-ea"/>
                <a:cs typeface="Calibri"/>
              </a:rPr>
              <a:t>Test </a:t>
            </a:r>
            <a:r>
              <a:rPr kumimoji="0" sz="1400" b="0" i="0" u="none" strike="noStrike" kern="1200" cap="none" spc="0" normalizeH="0" baseline="0" noProof="0" dirty="0">
                <a:ln>
                  <a:noFill/>
                </a:ln>
                <a:solidFill>
                  <a:prstClr val="black"/>
                </a:solidFill>
                <a:effectLst/>
                <a:uLnTx/>
                <a:uFillTx/>
                <a:latin typeface="Calibri"/>
                <a:ea typeface="+mn-ea"/>
                <a:cs typeface="Calibri"/>
              </a:rPr>
              <a:t>Equipment</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20" normalizeH="0" baseline="0" noProof="0" dirty="0">
                <a:ln>
                  <a:noFill/>
                </a:ln>
                <a:solidFill>
                  <a:prstClr val="black"/>
                </a:solidFill>
                <a:effectLst/>
                <a:uLnTx/>
                <a:uFillTx/>
                <a:latin typeface="Calibri"/>
                <a:ea typeface="+mn-ea"/>
                <a:cs typeface="Calibri"/>
              </a:rPr>
              <a:t>(ATE),</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and</a:t>
            </a:r>
            <a:r>
              <a:rPr kumimoji="0" sz="1400" b="0" i="0" u="none" strike="noStrike" kern="1200" cap="none" spc="-20" normalizeH="0" baseline="0" noProof="0" dirty="0">
                <a:ln>
                  <a:noFill/>
                </a:ln>
                <a:solidFill>
                  <a:prstClr val="black"/>
                </a:solidFill>
                <a:effectLst/>
                <a:uLnTx/>
                <a:uFillTx/>
                <a:latin typeface="Calibri"/>
                <a:ea typeface="+mn-ea"/>
                <a:cs typeface="Calibri"/>
              </a:rPr>
              <a:t> Test </a:t>
            </a:r>
            <a:r>
              <a:rPr kumimoji="0" sz="1400" b="0" i="0" u="none" strike="noStrike" kern="1200" cap="none" spc="-10" normalizeH="0" baseline="0" noProof="0" dirty="0">
                <a:ln>
                  <a:noFill/>
                </a:ln>
                <a:solidFill>
                  <a:prstClr val="black"/>
                </a:solidFill>
                <a:effectLst/>
                <a:uLnTx/>
                <a:uFillTx/>
                <a:latin typeface="Calibri"/>
                <a:ea typeface="+mn-ea"/>
                <a:cs typeface="Calibri"/>
              </a:rPr>
              <a:t>Program</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Set</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(TPS)</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software</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1" name="object 3">
            <a:extLst>
              <a:ext uri="{FF2B5EF4-FFF2-40B4-BE49-F238E27FC236}">
                <a16:creationId xmlns:a16="http://schemas.microsoft.com/office/drawing/2014/main" id="{EAFB0840-C879-C1A5-9FBA-EB4A2146BDFD}"/>
              </a:ext>
            </a:extLst>
          </p:cNvPr>
          <p:cNvSpPr txBox="1"/>
          <p:nvPr/>
        </p:nvSpPr>
        <p:spPr>
          <a:xfrm>
            <a:off x="9096446" y="3546403"/>
            <a:ext cx="2212340" cy="29972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Calibri"/>
              </a:rPr>
              <a:t>What</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are</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the</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Benefits?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2" name="object 41">
            <a:extLst>
              <a:ext uri="{FF2B5EF4-FFF2-40B4-BE49-F238E27FC236}">
                <a16:creationId xmlns:a16="http://schemas.microsoft.com/office/drawing/2014/main" id="{F9480E7F-C898-8584-14E3-2B99433DE45F}"/>
              </a:ext>
            </a:extLst>
          </p:cNvPr>
          <p:cNvPicPr/>
          <p:nvPr/>
        </p:nvPicPr>
        <p:blipFill>
          <a:blip r:embed="rId16" cstate="print"/>
          <a:stretch>
            <a:fillRect/>
          </a:stretch>
        </p:blipFill>
        <p:spPr>
          <a:xfrm>
            <a:off x="8557619" y="3882109"/>
            <a:ext cx="3273564" cy="2422669"/>
          </a:xfrm>
          <a:prstGeom prst="rect">
            <a:avLst/>
          </a:prstGeom>
        </p:spPr>
      </p:pic>
    </p:spTree>
    <p:extLst>
      <p:ext uri="{BB962C8B-B14F-4D97-AF65-F5344CB8AC3E}">
        <p14:creationId xmlns:p14="http://schemas.microsoft.com/office/powerpoint/2010/main" val="2842726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CB32-E889-60DC-0E39-2CB19DC1E71F}"/>
              </a:ext>
            </a:extLst>
          </p:cNvPr>
          <p:cNvSpPr>
            <a:spLocks noGrp="1"/>
          </p:cNvSpPr>
          <p:nvPr>
            <p:ph type="title"/>
          </p:nvPr>
        </p:nvSpPr>
        <p:spPr/>
        <p:txBody>
          <a:bodyPr/>
          <a:lstStyle/>
          <a:p>
            <a:r>
              <a:rPr lang="en-US" dirty="0"/>
              <a:t>Types of Partnerships</a:t>
            </a:r>
          </a:p>
        </p:txBody>
      </p:sp>
      <p:sp>
        <p:nvSpPr>
          <p:cNvPr id="4" name="Slide Number Placeholder 3">
            <a:extLst>
              <a:ext uri="{FF2B5EF4-FFF2-40B4-BE49-F238E27FC236}">
                <a16:creationId xmlns:a16="http://schemas.microsoft.com/office/drawing/2014/main" id="{EEF8885C-948E-0B7C-2E6B-F9F31E70F5F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pic>
        <p:nvPicPr>
          <p:cNvPr id="5" name="object 4">
            <a:extLst>
              <a:ext uri="{FF2B5EF4-FFF2-40B4-BE49-F238E27FC236}">
                <a16:creationId xmlns:a16="http://schemas.microsoft.com/office/drawing/2014/main" id="{50BE29C1-C0A1-BF69-AEC6-53575DA8ADC7}"/>
              </a:ext>
            </a:extLst>
          </p:cNvPr>
          <p:cNvPicPr>
            <a:picLocks noGrp="1"/>
          </p:cNvPicPr>
          <p:nvPr>
            <p:ph idx="1"/>
          </p:nvPr>
        </p:nvPicPr>
        <p:blipFill>
          <a:blip r:embed="rId2" cstate="print"/>
          <a:stretch>
            <a:fillRect/>
          </a:stretch>
        </p:blipFill>
        <p:spPr>
          <a:xfrm>
            <a:off x="1460313" y="1496616"/>
            <a:ext cx="9271373" cy="4743450"/>
          </a:xfrm>
          <a:prstGeom prst="rect">
            <a:avLst/>
          </a:prstGeom>
        </p:spPr>
      </p:pic>
      <p:sp>
        <p:nvSpPr>
          <p:cNvPr id="6" name="TextBox 5">
            <a:extLst>
              <a:ext uri="{FF2B5EF4-FFF2-40B4-BE49-F238E27FC236}">
                <a16:creationId xmlns:a16="http://schemas.microsoft.com/office/drawing/2014/main" id="{CEA9209F-6690-7D3D-13F2-50DD78753EC0}"/>
              </a:ext>
            </a:extLst>
          </p:cNvPr>
          <p:cNvSpPr txBox="1"/>
          <p:nvPr/>
        </p:nvSpPr>
        <p:spPr>
          <a:xfrm>
            <a:off x="-1" y="6451600"/>
            <a:ext cx="2778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Tree>
    <p:extLst>
      <p:ext uri="{BB962C8B-B14F-4D97-AF65-F5344CB8AC3E}">
        <p14:creationId xmlns:p14="http://schemas.microsoft.com/office/powerpoint/2010/main" val="3952800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22E64-4B3C-0A0C-10C0-9B879E66F446}"/>
              </a:ext>
            </a:extLst>
          </p:cNvPr>
          <p:cNvSpPr>
            <a:spLocks noGrp="1"/>
          </p:cNvSpPr>
          <p:nvPr>
            <p:ph type="title"/>
          </p:nvPr>
        </p:nvSpPr>
        <p:spPr/>
        <p:txBody>
          <a:bodyPr/>
          <a:lstStyle/>
          <a:p>
            <a:r>
              <a:rPr kumimoji="0" lang="en-US" sz="3200" b="1" i="1" u="none" strike="noStrike" kern="0" cap="none" spc="0" normalizeH="0" baseline="0" noProof="0" dirty="0">
                <a:ln>
                  <a:noFill/>
                </a:ln>
                <a:solidFill>
                  <a:srgbClr val="151C77"/>
                </a:solidFill>
                <a:effectLst/>
                <a:uLnTx/>
                <a:uFillTx/>
                <a:latin typeface="Arial"/>
                <a:ea typeface="+mj-ea"/>
                <a:cs typeface="+mj-cs"/>
              </a:rPr>
              <a:t> Business Development</a:t>
            </a:r>
            <a:endParaRPr lang="en-US" sz="3200" dirty="0"/>
          </a:p>
        </p:txBody>
      </p:sp>
      <p:sp>
        <p:nvSpPr>
          <p:cNvPr id="4" name="Slide Number Placeholder 3">
            <a:extLst>
              <a:ext uri="{FF2B5EF4-FFF2-40B4-BE49-F238E27FC236}">
                <a16:creationId xmlns:a16="http://schemas.microsoft.com/office/drawing/2014/main" id="{AB3A3147-1E17-15BB-9153-8DD9A35EDBB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pic>
        <p:nvPicPr>
          <p:cNvPr id="6" name="Picture 5" descr="Graphical user interface, application&#10;&#10;Description automatically generated">
            <a:extLst>
              <a:ext uri="{FF2B5EF4-FFF2-40B4-BE49-F238E27FC236}">
                <a16:creationId xmlns:a16="http://schemas.microsoft.com/office/drawing/2014/main" id="{88D9BA3E-2432-610C-0CC8-CA004352E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86" y="1958152"/>
            <a:ext cx="3089314" cy="1765322"/>
          </a:xfrm>
          <a:prstGeom prst="rect">
            <a:avLst/>
          </a:prstGeom>
        </p:spPr>
      </p:pic>
      <p:pic>
        <p:nvPicPr>
          <p:cNvPr id="8" name="Picture 7" descr="Diagram&#10;&#10;Description automatically generated with low confidence">
            <a:extLst>
              <a:ext uri="{FF2B5EF4-FFF2-40B4-BE49-F238E27FC236}">
                <a16:creationId xmlns:a16="http://schemas.microsoft.com/office/drawing/2014/main" id="{65E00D6C-132B-500C-4885-4B1BC7F9E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85" y="3794687"/>
            <a:ext cx="3089313" cy="1765322"/>
          </a:xfrm>
          <a:prstGeom prst="rect">
            <a:avLst/>
          </a:prstGeom>
        </p:spPr>
      </p:pic>
      <p:sp>
        <p:nvSpPr>
          <p:cNvPr id="9" name="TextBox 8">
            <a:extLst>
              <a:ext uri="{FF2B5EF4-FFF2-40B4-BE49-F238E27FC236}">
                <a16:creationId xmlns:a16="http://schemas.microsoft.com/office/drawing/2014/main" id="{12DD303D-0E43-7956-4B2E-2C1A48B88D69}"/>
              </a:ext>
            </a:extLst>
          </p:cNvPr>
          <p:cNvSpPr txBox="1"/>
          <p:nvPr/>
        </p:nvSpPr>
        <p:spPr>
          <a:xfrm>
            <a:off x="1369007" y="1607452"/>
            <a:ext cx="1381068"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charset="0"/>
                <a:ea typeface="+mn-ea"/>
                <a:cs typeface="+mn-cs"/>
              </a:rPr>
              <a:t>Business Card</a:t>
            </a:r>
          </a:p>
        </p:txBody>
      </p:sp>
      <p:pic>
        <p:nvPicPr>
          <p:cNvPr id="10" name="Picture 9">
            <a:extLst>
              <a:ext uri="{FF2B5EF4-FFF2-40B4-BE49-F238E27FC236}">
                <a16:creationId xmlns:a16="http://schemas.microsoft.com/office/drawing/2014/main" id="{BA0237BB-F8C8-4DFE-215B-76F247C92C22}"/>
              </a:ext>
            </a:extLst>
          </p:cNvPr>
          <p:cNvPicPr>
            <a:picLocks noChangeAspect="1"/>
          </p:cNvPicPr>
          <p:nvPr/>
        </p:nvPicPr>
        <p:blipFill>
          <a:blip r:embed="rId4"/>
          <a:stretch>
            <a:fillRect/>
          </a:stretch>
        </p:blipFill>
        <p:spPr>
          <a:xfrm>
            <a:off x="3830911" y="2167642"/>
            <a:ext cx="5531846" cy="3111663"/>
          </a:xfrm>
          <a:prstGeom prst="rect">
            <a:avLst/>
          </a:prstGeom>
        </p:spPr>
      </p:pic>
      <p:sp>
        <p:nvSpPr>
          <p:cNvPr id="11" name="TextBox 10">
            <a:extLst>
              <a:ext uri="{FF2B5EF4-FFF2-40B4-BE49-F238E27FC236}">
                <a16:creationId xmlns:a16="http://schemas.microsoft.com/office/drawing/2014/main" id="{31717050-6182-E3C3-41FA-832703893B06}"/>
              </a:ext>
            </a:extLst>
          </p:cNvPr>
          <p:cNvSpPr txBox="1"/>
          <p:nvPr/>
        </p:nvSpPr>
        <p:spPr>
          <a:xfrm>
            <a:off x="9930075" y="1628773"/>
            <a:ext cx="1519029"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charset="0"/>
                <a:ea typeface="+mn-ea"/>
                <a:cs typeface="+mn-cs"/>
              </a:rPr>
              <a:t>Contact Request</a:t>
            </a:r>
          </a:p>
        </p:txBody>
      </p:sp>
      <p:pic>
        <p:nvPicPr>
          <p:cNvPr id="1026" name="Picture 2">
            <a:extLst>
              <a:ext uri="{FF2B5EF4-FFF2-40B4-BE49-F238E27FC236}">
                <a16:creationId xmlns:a16="http://schemas.microsoft.com/office/drawing/2014/main" id="{012E664B-957E-015C-74A0-292C38311A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82" r="1602" b="6064"/>
          <a:stretch/>
        </p:blipFill>
        <p:spPr bwMode="auto">
          <a:xfrm>
            <a:off x="9898134" y="1972157"/>
            <a:ext cx="1582918" cy="307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28900ED-A2E3-B298-1641-269FE7C2A0D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92" t="44296" b="29992"/>
          <a:stretch/>
        </p:blipFill>
        <p:spPr bwMode="auto">
          <a:xfrm>
            <a:off x="9898132" y="5047352"/>
            <a:ext cx="1582917" cy="8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7A3A795-EC1C-2615-D7F2-CFDBA724CB89}"/>
              </a:ext>
            </a:extLst>
          </p:cNvPr>
          <p:cNvSpPr txBox="1"/>
          <p:nvPr/>
        </p:nvSpPr>
        <p:spPr>
          <a:xfrm>
            <a:off x="-1" y="6451600"/>
            <a:ext cx="2778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Briefer:  Tim Lawrence (WR-ALC/OB)</a:t>
            </a:r>
          </a:p>
        </p:txBody>
      </p:sp>
    </p:spTree>
    <p:extLst>
      <p:ext uri="{BB962C8B-B14F-4D97-AF65-F5344CB8AC3E}">
        <p14:creationId xmlns:p14="http://schemas.microsoft.com/office/powerpoint/2010/main" val="566962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E6CACA-09AB-49BC-8429-8308382B75D4}" type="slidenum">
              <a:rPr kumimoji="0" lang="en-US" sz="1000" b="0" i="0" u="none" strike="noStrike" kern="1200" cap="none" spc="0" normalizeH="0" baseline="0" noProof="0" dirty="0" smtClean="0">
                <a:ln>
                  <a:noFill/>
                </a:ln>
                <a:solidFill>
                  <a:srgbClr val="FFFFFF">
                    <a:lumMod val="50000"/>
                  </a:srgbClr>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000" b="0" i="0" u="none" strike="noStrike" kern="1200" cap="none" spc="0" normalizeH="0" baseline="0" noProof="0" dirty="0">
              <a:ln>
                <a:noFill/>
              </a:ln>
              <a:solidFill>
                <a:srgbClr val="FFFFFF">
                  <a:lumMod val="50000"/>
                </a:srgbClr>
              </a:solidFill>
              <a:effectLst/>
              <a:uLnTx/>
              <a:uFillTx/>
              <a:latin typeface="Arial" charset="0"/>
              <a:ea typeface="+mn-ea"/>
              <a:cs typeface="+mn-cs"/>
            </a:endParaRPr>
          </a:p>
        </p:txBody>
      </p:sp>
    </p:spTree>
    <p:extLst>
      <p:ext uri="{BB962C8B-B14F-4D97-AF65-F5344CB8AC3E}">
        <p14:creationId xmlns:p14="http://schemas.microsoft.com/office/powerpoint/2010/main" val="3597613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0"/>
            <a:ext cx="12191999" cy="6857998"/>
          </a:xfrm>
          <a:prstGeom prst="rect">
            <a:avLst/>
          </a:prstGeom>
        </p:spPr>
      </p:pic>
      <p:grpSp>
        <p:nvGrpSpPr>
          <p:cNvPr id="4" name="object 4"/>
          <p:cNvGrpSpPr/>
          <p:nvPr/>
        </p:nvGrpSpPr>
        <p:grpSpPr>
          <a:xfrm>
            <a:off x="4914900" y="504444"/>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grpSp>
        <p:nvGrpSpPr>
          <p:cNvPr id="7" name="object 7"/>
          <p:cNvGrpSpPr/>
          <p:nvPr/>
        </p:nvGrpSpPr>
        <p:grpSpPr>
          <a:xfrm>
            <a:off x="0" y="0"/>
            <a:ext cx="12186285" cy="6858000"/>
            <a:chOff x="0" y="0"/>
            <a:chExt cx="12186285" cy="6858000"/>
          </a:xfrm>
        </p:grpSpPr>
        <p:pic>
          <p:nvPicPr>
            <p:cNvPr id="8" name="object 8"/>
            <p:cNvPicPr/>
            <p:nvPr/>
          </p:nvPicPr>
          <p:blipFill>
            <a:blip r:embed="rId5" cstate="print"/>
            <a:stretch>
              <a:fillRect/>
            </a:stretch>
          </p:blipFill>
          <p:spPr>
            <a:xfrm>
              <a:off x="0" y="0"/>
              <a:ext cx="12185903" cy="6857997"/>
            </a:xfrm>
            <a:prstGeom prst="rect">
              <a:avLst/>
            </a:prstGeom>
          </p:spPr>
        </p:pic>
        <p:pic>
          <p:nvPicPr>
            <p:cNvPr id="9" name="object 9"/>
            <p:cNvPicPr/>
            <p:nvPr/>
          </p:nvPicPr>
          <p:blipFill>
            <a:blip r:embed="rId6" cstate="print"/>
            <a:stretch>
              <a:fillRect/>
            </a:stretch>
          </p:blipFill>
          <p:spPr>
            <a:xfrm>
              <a:off x="10841736" y="5503164"/>
              <a:ext cx="809244" cy="807720"/>
            </a:xfrm>
            <a:prstGeom prst="rect">
              <a:avLst/>
            </a:prstGeom>
          </p:spPr>
        </p:pic>
      </p:grpSp>
      <p:sp>
        <p:nvSpPr>
          <p:cNvPr id="10" name="object 10"/>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11" name="object 11"/>
          <p:cNvGrpSpPr/>
          <p:nvPr/>
        </p:nvGrpSpPr>
        <p:grpSpPr>
          <a:xfrm>
            <a:off x="897636" y="710183"/>
            <a:ext cx="11294745" cy="6021705"/>
            <a:chOff x="897636" y="710183"/>
            <a:chExt cx="11294745" cy="6021705"/>
          </a:xfrm>
        </p:grpSpPr>
        <p:pic>
          <p:nvPicPr>
            <p:cNvPr id="12" name="object 12"/>
            <p:cNvPicPr/>
            <p:nvPr/>
          </p:nvPicPr>
          <p:blipFill>
            <a:blip r:embed="rId7" cstate="print"/>
            <a:stretch>
              <a:fillRect/>
            </a:stretch>
          </p:blipFill>
          <p:spPr>
            <a:xfrm>
              <a:off x="10826495" y="4535424"/>
              <a:ext cx="839724" cy="839723"/>
            </a:xfrm>
            <a:prstGeom prst="rect">
              <a:avLst/>
            </a:prstGeom>
          </p:spPr>
        </p:pic>
        <p:pic>
          <p:nvPicPr>
            <p:cNvPr id="13" name="object 13"/>
            <p:cNvPicPr/>
            <p:nvPr/>
          </p:nvPicPr>
          <p:blipFill>
            <a:blip r:embed="rId8" cstate="print"/>
            <a:stretch>
              <a:fillRect/>
            </a:stretch>
          </p:blipFill>
          <p:spPr>
            <a:xfrm>
              <a:off x="9448800" y="710183"/>
              <a:ext cx="2356104" cy="925068"/>
            </a:xfrm>
            <a:prstGeom prst="rect">
              <a:avLst/>
            </a:prstGeom>
          </p:spPr>
        </p:pic>
        <p:pic>
          <p:nvPicPr>
            <p:cNvPr id="14" name="object 14"/>
            <p:cNvPicPr/>
            <p:nvPr/>
          </p:nvPicPr>
          <p:blipFill>
            <a:blip r:embed="rId9" cstate="print"/>
            <a:stretch>
              <a:fillRect/>
            </a:stretch>
          </p:blipFill>
          <p:spPr>
            <a:xfrm>
              <a:off x="897636" y="720851"/>
              <a:ext cx="685800" cy="685800"/>
            </a:xfrm>
            <a:prstGeom prst="rect">
              <a:avLst/>
            </a:prstGeom>
          </p:spPr>
        </p:pic>
        <p:pic>
          <p:nvPicPr>
            <p:cNvPr id="15" name="object 15"/>
            <p:cNvPicPr/>
            <p:nvPr/>
          </p:nvPicPr>
          <p:blipFill>
            <a:blip r:embed="rId10" cstate="print"/>
            <a:stretch>
              <a:fillRect/>
            </a:stretch>
          </p:blipFill>
          <p:spPr>
            <a:xfrm>
              <a:off x="10751819" y="3886200"/>
              <a:ext cx="1440179" cy="2845307"/>
            </a:xfrm>
            <a:prstGeom prst="rect">
              <a:avLst/>
            </a:prstGeom>
          </p:spPr>
        </p:pic>
      </p:grpSp>
      <p:sp>
        <p:nvSpPr>
          <p:cNvPr id="16" name="object 16"/>
          <p:cNvSpPr txBox="1"/>
          <p:nvPr/>
        </p:nvSpPr>
        <p:spPr>
          <a:xfrm>
            <a:off x="215900" y="3069082"/>
            <a:ext cx="5890895" cy="307488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0" normalizeH="0" baseline="0" noProof="0" dirty="0">
                <a:ln>
                  <a:noFill/>
                </a:ln>
                <a:solidFill>
                  <a:srgbClr val="FFFFFF"/>
                </a:solidFill>
                <a:effectLst/>
                <a:uLnTx/>
                <a:uFillTx/>
                <a:latin typeface="Arial Narrow"/>
                <a:cs typeface="Arial Narrow"/>
              </a:rPr>
              <a:t>Georgia</a:t>
            </a:r>
            <a:r>
              <a:rPr kumimoji="0" sz="3600" b="1" i="0" u="none" strike="noStrike" kern="0" cap="none" spc="5" normalizeH="0" baseline="0" noProof="0" dirty="0">
                <a:ln>
                  <a:noFill/>
                </a:ln>
                <a:solidFill>
                  <a:srgbClr val="FFFFFF"/>
                </a:solidFill>
                <a:effectLst/>
                <a:uLnTx/>
                <a:uFillTx/>
                <a:latin typeface="Arial Narrow"/>
                <a:cs typeface="Arial Narrow"/>
              </a:rPr>
              <a:t> </a:t>
            </a:r>
            <a:r>
              <a:rPr kumimoji="0" sz="3600" b="1" i="0" u="none" strike="noStrike" kern="0" cap="none" spc="0" normalizeH="0" baseline="0" noProof="0" dirty="0">
                <a:ln>
                  <a:noFill/>
                </a:ln>
                <a:solidFill>
                  <a:srgbClr val="FFFFFF"/>
                </a:solidFill>
                <a:effectLst/>
                <a:uLnTx/>
                <a:uFillTx/>
                <a:latin typeface="Arial Narrow"/>
                <a:cs typeface="Arial Narrow"/>
              </a:rPr>
              <a:t>Tech</a:t>
            </a:r>
            <a:r>
              <a:rPr kumimoji="0" sz="3600" b="1" i="0" u="none" strike="noStrike" kern="0" cap="none" spc="20" normalizeH="0" baseline="0" noProof="0" dirty="0">
                <a:ln>
                  <a:noFill/>
                </a:ln>
                <a:solidFill>
                  <a:srgbClr val="FFFFFF"/>
                </a:solidFill>
                <a:effectLst/>
                <a:uLnTx/>
                <a:uFillTx/>
                <a:latin typeface="Arial Narrow"/>
                <a:cs typeface="Arial Narrow"/>
              </a:rPr>
              <a:t> </a:t>
            </a:r>
            <a:r>
              <a:rPr kumimoji="0" sz="3600" b="1" i="0" u="none" strike="noStrike" kern="0" cap="none" spc="-85" normalizeH="0" baseline="0" noProof="0" dirty="0">
                <a:ln>
                  <a:noFill/>
                </a:ln>
                <a:solidFill>
                  <a:srgbClr val="FFFFFF"/>
                </a:solidFill>
                <a:effectLst/>
                <a:uLnTx/>
                <a:uFillTx/>
                <a:latin typeface="Arial Narrow"/>
                <a:cs typeface="Arial Narrow"/>
              </a:rPr>
              <a:t>APEX</a:t>
            </a:r>
            <a:r>
              <a:rPr kumimoji="0" sz="3600" b="1" i="0" u="none" strike="noStrike" kern="0" cap="none" spc="25" normalizeH="0" baseline="0" noProof="0" dirty="0">
                <a:ln>
                  <a:noFill/>
                </a:ln>
                <a:solidFill>
                  <a:srgbClr val="FFFFFF"/>
                </a:solidFill>
                <a:effectLst/>
                <a:uLnTx/>
                <a:uFillTx/>
                <a:latin typeface="Arial Narrow"/>
                <a:cs typeface="Arial Narrow"/>
              </a:rPr>
              <a:t> </a:t>
            </a:r>
            <a:r>
              <a:rPr kumimoji="0" sz="3600" b="1" i="0" u="none" strike="noStrike" kern="0" cap="none" spc="65" normalizeH="0" baseline="0" noProof="0" dirty="0">
                <a:ln>
                  <a:noFill/>
                </a:ln>
                <a:solidFill>
                  <a:srgbClr val="FFFFFF"/>
                </a:solidFill>
                <a:effectLst/>
                <a:uLnTx/>
                <a:uFillTx/>
                <a:latin typeface="Arial Narrow"/>
                <a:cs typeface="Arial Narrow"/>
              </a:rPr>
              <a:t>Accelerator</a:t>
            </a:r>
            <a:endParaRPr kumimoji="0" sz="3600" b="0" i="0" u="none" strike="noStrike" kern="0" cap="none" spc="0" normalizeH="0" baseline="0" noProof="0" dirty="0">
              <a:ln>
                <a:noFill/>
              </a:ln>
              <a:solidFill>
                <a:sysClr val="windowText" lastClr="000000"/>
              </a:solidFill>
              <a:effectLst/>
              <a:uLnTx/>
              <a:uFillTx/>
              <a:latin typeface="Arial Narrow"/>
              <a:cs typeface="Arial Narrow"/>
            </a:endParaRPr>
          </a:p>
          <a:p>
            <a:pPr marL="12700" marR="0" lvl="0" indent="0" defTabSz="914400" eaLnBrk="1" fontAlgn="auto" latinLnBrk="0" hangingPunct="1">
              <a:lnSpc>
                <a:spcPct val="100000"/>
              </a:lnSpc>
              <a:spcBef>
                <a:spcPts val="3025"/>
              </a:spcBef>
              <a:spcAft>
                <a:spcPts val="0"/>
              </a:spcAft>
              <a:buClrTx/>
              <a:buSzTx/>
              <a:buFontTx/>
              <a:buNone/>
              <a:tabLst/>
              <a:defRPr/>
            </a:pPr>
            <a:r>
              <a:rPr kumimoji="0" sz="3600" b="1" i="0" u="none" strike="noStrike" kern="0" cap="none" spc="85" normalizeH="0" baseline="0" noProof="0" dirty="0">
                <a:ln>
                  <a:noFill/>
                </a:ln>
                <a:solidFill>
                  <a:srgbClr val="FFFFFF"/>
                </a:solidFill>
                <a:effectLst/>
                <a:uLnTx/>
                <a:uFillTx/>
                <a:latin typeface="Arial Narrow"/>
                <a:cs typeface="Arial Narrow"/>
              </a:rPr>
              <a:t>Program</a:t>
            </a:r>
            <a:r>
              <a:rPr kumimoji="0" sz="3600" b="1" i="0" u="none" strike="noStrike" kern="0" cap="none" spc="140" normalizeH="0" baseline="0" noProof="0" dirty="0">
                <a:ln>
                  <a:noFill/>
                </a:ln>
                <a:solidFill>
                  <a:srgbClr val="FFFFFF"/>
                </a:solidFill>
                <a:effectLst/>
                <a:uLnTx/>
                <a:uFillTx/>
                <a:latin typeface="Arial Narrow"/>
                <a:cs typeface="Arial Narrow"/>
              </a:rPr>
              <a:t> </a:t>
            </a:r>
            <a:r>
              <a:rPr kumimoji="0" sz="3600" b="1" i="0" u="none" strike="noStrike" kern="0" cap="none" spc="0" normalizeH="0" baseline="0" noProof="0" dirty="0">
                <a:ln>
                  <a:noFill/>
                </a:ln>
                <a:solidFill>
                  <a:srgbClr val="FFFFFF"/>
                </a:solidFill>
                <a:effectLst/>
                <a:uLnTx/>
                <a:uFillTx/>
                <a:latin typeface="Arial Narrow"/>
                <a:cs typeface="Arial Narrow"/>
              </a:rPr>
              <a:t>and</a:t>
            </a:r>
            <a:r>
              <a:rPr kumimoji="0" sz="3600" b="1" i="0" u="none" strike="noStrike" kern="0" cap="none" spc="160" normalizeH="0" baseline="0" noProof="0" dirty="0">
                <a:ln>
                  <a:noFill/>
                </a:ln>
                <a:solidFill>
                  <a:srgbClr val="FFFFFF"/>
                </a:solidFill>
                <a:effectLst/>
                <a:uLnTx/>
                <a:uFillTx/>
                <a:latin typeface="Arial Narrow"/>
                <a:cs typeface="Arial Narrow"/>
              </a:rPr>
              <a:t> </a:t>
            </a:r>
            <a:r>
              <a:rPr kumimoji="0" sz="3600" b="1" i="0" u="none" strike="noStrike" kern="0" cap="none" spc="0" normalizeH="0" baseline="0" noProof="0" dirty="0">
                <a:ln>
                  <a:noFill/>
                </a:ln>
                <a:solidFill>
                  <a:srgbClr val="FFFFFF"/>
                </a:solidFill>
                <a:effectLst/>
                <a:uLnTx/>
                <a:uFillTx/>
                <a:latin typeface="Arial Narrow"/>
                <a:cs typeface="Arial Narrow"/>
              </a:rPr>
              <a:t>Services</a:t>
            </a:r>
            <a:r>
              <a:rPr kumimoji="0" sz="3600" b="1" i="0" u="none" strike="noStrike" kern="0" cap="none" spc="150" normalizeH="0" baseline="0" noProof="0" dirty="0">
                <a:ln>
                  <a:noFill/>
                </a:ln>
                <a:solidFill>
                  <a:srgbClr val="FFFFFF"/>
                </a:solidFill>
                <a:effectLst/>
                <a:uLnTx/>
                <a:uFillTx/>
                <a:latin typeface="Arial Narrow"/>
                <a:cs typeface="Arial Narrow"/>
              </a:rPr>
              <a:t> </a:t>
            </a:r>
            <a:r>
              <a:rPr kumimoji="0" sz="3600" b="1" i="0" u="none" strike="noStrike" kern="0" cap="none" spc="-10" normalizeH="0" baseline="0" noProof="0" dirty="0">
                <a:ln>
                  <a:noFill/>
                </a:ln>
                <a:solidFill>
                  <a:srgbClr val="FFFFFF"/>
                </a:solidFill>
                <a:effectLst/>
                <a:uLnTx/>
                <a:uFillTx/>
                <a:latin typeface="Arial Narrow"/>
                <a:cs typeface="Arial Narrow"/>
              </a:rPr>
              <a:t>Overview</a:t>
            </a:r>
            <a:endParaRPr kumimoji="0" sz="3600" b="0" i="0" u="none" strike="noStrike" kern="0" cap="none" spc="0" normalizeH="0" baseline="0" noProof="0" dirty="0">
              <a:ln>
                <a:noFill/>
              </a:ln>
              <a:solidFill>
                <a:sysClr val="windowText" lastClr="000000"/>
              </a:solidFill>
              <a:effectLst/>
              <a:uLnTx/>
              <a:uFillTx/>
              <a:latin typeface="Arial Narrow"/>
              <a:cs typeface="Arial Narrow"/>
            </a:endParaRPr>
          </a:p>
          <a:p>
            <a:pPr marL="12700" marR="1183005" lvl="0" indent="0" defTabSz="914400" eaLnBrk="1" fontAlgn="auto" latinLnBrk="0" hangingPunct="1">
              <a:lnSpc>
                <a:spcPct val="170100"/>
              </a:lnSpc>
              <a:spcBef>
                <a:spcPts val="120"/>
              </a:spcBef>
              <a:spcAft>
                <a:spcPts val="0"/>
              </a:spcAft>
              <a:buClrTx/>
              <a:buSzTx/>
              <a:buFontTx/>
              <a:buNone/>
              <a:tabLst/>
              <a:defRPr/>
            </a:pPr>
            <a:r>
              <a:rPr kumimoji="0" sz="3200" b="0" i="0" u="none" strike="noStrike" kern="0" cap="none" spc="-55" normalizeH="0" baseline="0" noProof="0" dirty="0">
                <a:ln>
                  <a:noFill/>
                </a:ln>
                <a:solidFill>
                  <a:srgbClr val="FFFFFF"/>
                </a:solidFill>
                <a:effectLst/>
                <a:uLnTx/>
                <a:uFillTx/>
                <a:latin typeface="Arial Narrow"/>
                <a:cs typeface="Arial Narrow"/>
              </a:rPr>
              <a:t>Robins</a:t>
            </a:r>
            <a:r>
              <a:rPr kumimoji="0" sz="3200" b="0" i="0" u="none" strike="noStrike" kern="0" cap="none" spc="20" normalizeH="0" baseline="0" noProof="0" dirty="0">
                <a:ln>
                  <a:noFill/>
                </a:ln>
                <a:solidFill>
                  <a:srgbClr val="FFFFFF"/>
                </a:solidFill>
                <a:effectLst/>
                <a:uLnTx/>
                <a:uFillTx/>
                <a:latin typeface="Arial Narrow"/>
                <a:cs typeface="Arial Narrow"/>
              </a:rPr>
              <a:t> </a:t>
            </a:r>
            <a:r>
              <a:rPr kumimoji="0" sz="3200" b="0" i="0" u="none" strike="noStrike" kern="0" cap="none" spc="-215" normalizeH="0" baseline="0" noProof="0" dirty="0">
                <a:ln>
                  <a:noFill/>
                </a:ln>
                <a:solidFill>
                  <a:srgbClr val="FFFFFF"/>
                </a:solidFill>
                <a:effectLst/>
                <a:uLnTx/>
                <a:uFillTx/>
                <a:latin typeface="Arial Narrow"/>
                <a:cs typeface="Arial Narrow"/>
              </a:rPr>
              <a:t>AFB</a:t>
            </a:r>
            <a:r>
              <a:rPr kumimoji="0" sz="3200" b="0" i="0" u="none" strike="noStrike" kern="0" cap="none" spc="20" normalizeH="0" baseline="0" noProof="0" dirty="0">
                <a:ln>
                  <a:noFill/>
                </a:ln>
                <a:solidFill>
                  <a:srgbClr val="FFFFFF"/>
                </a:solidFill>
                <a:effectLst/>
                <a:uLnTx/>
                <a:uFillTx/>
                <a:latin typeface="Arial Narrow"/>
                <a:cs typeface="Arial Narrow"/>
              </a:rPr>
              <a:t> </a:t>
            </a:r>
            <a:r>
              <a:rPr kumimoji="0" sz="3200" b="0" i="0" u="none" strike="noStrike" kern="0" cap="none" spc="-245" normalizeH="0" baseline="0" noProof="0" dirty="0">
                <a:ln>
                  <a:noFill/>
                </a:ln>
                <a:solidFill>
                  <a:srgbClr val="FFFFFF"/>
                </a:solidFill>
                <a:effectLst/>
                <a:uLnTx/>
                <a:uFillTx/>
                <a:latin typeface="Arial Narrow"/>
                <a:cs typeface="Arial Narrow"/>
              </a:rPr>
              <a:t>SASPO</a:t>
            </a:r>
            <a:r>
              <a:rPr kumimoji="0" sz="3200" b="0" i="0" u="none" strike="noStrike" kern="0" cap="none" spc="20" normalizeH="0" baseline="0" noProof="0" dirty="0">
                <a:ln>
                  <a:noFill/>
                </a:ln>
                <a:solidFill>
                  <a:srgbClr val="FFFFFF"/>
                </a:solidFill>
                <a:effectLst/>
                <a:uLnTx/>
                <a:uFillTx/>
                <a:latin typeface="Arial Narrow"/>
                <a:cs typeface="Arial Narrow"/>
              </a:rPr>
              <a:t> </a:t>
            </a:r>
            <a:r>
              <a:rPr kumimoji="0" sz="3200" b="0" i="0" u="none" strike="noStrike" kern="0" cap="none" spc="0" normalizeH="0" baseline="0" noProof="0" dirty="0">
                <a:ln>
                  <a:noFill/>
                </a:ln>
                <a:solidFill>
                  <a:srgbClr val="FFFFFF"/>
                </a:solidFill>
                <a:effectLst/>
                <a:uLnTx/>
                <a:uFillTx/>
                <a:latin typeface="Arial Narrow"/>
                <a:cs typeface="Arial Narrow"/>
              </a:rPr>
              <a:t>Industry</a:t>
            </a:r>
            <a:r>
              <a:rPr kumimoji="0" sz="3200" b="0" i="0" u="none" strike="noStrike" kern="0" cap="none" spc="10" normalizeH="0" baseline="0" noProof="0" dirty="0">
                <a:ln>
                  <a:noFill/>
                </a:ln>
                <a:solidFill>
                  <a:srgbClr val="FFFFFF"/>
                </a:solidFill>
                <a:effectLst/>
                <a:uLnTx/>
                <a:uFillTx/>
                <a:latin typeface="Arial Narrow"/>
                <a:cs typeface="Arial Narrow"/>
              </a:rPr>
              <a:t> </a:t>
            </a:r>
            <a:r>
              <a:rPr kumimoji="0" sz="3200" b="0" i="0" u="none" strike="noStrike" kern="0" cap="none" spc="-85" normalizeH="0" baseline="0" noProof="0" dirty="0">
                <a:ln>
                  <a:noFill/>
                </a:ln>
                <a:solidFill>
                  <a:srgbClr val="FFFFFF"/>
                </a:solidFill>
                <a:effectLst/>
                <a:uLnTx/>
                <a:uFillTx/>
                <a:latin typeface="Arial Narrow"/>
                <a:cs typeface="Arial Narrow"/>
              </a:rPr>
              <a:t>Day </a:t>
            </a:r>
            <a:r>
              <a:rPr kumimoji="0" sz="3200" b="0" i="0" u="none" strike="noStrike" kern="0" cap="none" spc="70" normalizeH="0" baseline="0" noProof="0" dirty="0">
                <a:ln>
                  <a:noFill/>
                </a:ln>
                <a:solidFill>
                  <a:srgbClr val="FFFFFF"/>
                </a:solidFill>
                <a:effectLst/>
                <a:uLnTx/>
                <a:uFillTx/>
                <a:latin typeface="Arial Narrow"/>
                <a:cs typeface="Arial Narrow"/>
              </a:rPr>
              <a:t>24</a:t>
            </a:r>
            <a:r>
              <a:rPr kumimoji="0" sz="3200" b="0" i="0" u="none" strike="noStrike" kern="0" cap="none" spc="-50" normalizeH="0" baseline="0" noProof="0" dirty="0">
                <a:ln>
                  <a:noFill/>
                </a:ln>
                <a:solidFill>
                  <a:srgbClr val="FFFFFF"/>
                </a:solidFill>
                <a:effectLst/>
                <a:uLnTx/>
                <a:uFillTx/>
                <a:latin typeface="Arial Narrow"/>
                <a:cs typeface="Arial Narrow"/>
              </a:rPr>
              <a:t> </a:t>
            </a:r>
            <a:r>
              <a:rPr kumimoji="0" sz="3200" b="0" i="0" u="none" strike="noStrike" kern="0" cap="none" spc="0" normalizeH="0" baseline="0" noProof="0" dirty="0">
                <a:ln>
                  <a:noFill/>
                </a:ln>
                <a:solidFill>
                  <a:srgbClr val="FFFFFF"/>
                </a:solidFill>
                <a:effectLst/>
                <a:uLnTx/>
                <a:uFillTx/>
                <a:latin typeface="Arial Narrow"/>
                <a:cs typeface="Arial Narrow"/>
              </a:rPr>
              <a:t>March</a:t>
            </a:r>
            <a:r>
              <a:rPr kumimoji="0" sz="3200" b="0" i="0" u="none" strike="noStrike" kern="0" cap="none" spc="-60" normalizeH="0" baseline="0" noProof="0" dirty="0">
                <a:ln>
                  <a:noFill/>
                </a:ln>
                <a:solidFill>
                  <a:srgbClr val="FFFFFF"/>
                </a:solidFill>
                <a:effectLst/>
                <a:uLnTx/>
                <a:uFillTx/>
                <a:latin typeface="Arial Narrow"/>
                <a:cs typeface="Arial Narrow"/>
              </a:rPr>
              <a:t> </a:t>
            </a:r>
            <a:r>
              <a:rPr kumimoji="0" sz="3200" b="0" i="0" u="none" strike="noStrike" kern="0" cap="none" spc="80" normalizeH="0" baseline="0" noProof="0" dirty="0">
                <a:ln>
                  <a:noFill/>
                </a:ln>
                <a:solidFill>
                  <a:srgbClr val="FFFFFF"/>
                </a:solidFill>
                <a:effectLst/>
                <a:uLnTx/>
                <a:uFillTx/>
                <a:latin typeface="Arial Narrow"/>
                <a:cs typeface="Arial Narrow"/>
              </a:rPr>
              <a:t>2023</a:t>
            </a:r>
            <a:endParaRPr kumimoji="0" sz="3200" b="0" i="0" u="none" strike="noStrike" kern="0" cap="none" spc="0" normalizeH="0" baseline="0" noProof="0" dirty="0">
              <a:ln>
                <a:noFill/>
              </a:ln>
              <a:solidFill>
                <a:sysClr val="windowText" lastClr="000000"/>
              </a:solidFill>
              <a:effectLst/>
              <a:uLnTx/>
              <a:uFillTx/>
              <a:latin typeface="Arial Narrow"/>
              <a:cs typeface="Arial Narrow"/>
            </a:endParaRPr>
          </a:p>
        </p:txBody>
      </p:sp>
      <p:sp>
        <p:nvSpPr>
          <p:cNvPr id="17" name="object 9">
            <a:extLst>
              <a:ext uri="{FF2B5EF4-FFF2-40B4-BE49-F238E27FC236}">
                <a16:creationId xmlns:a16="http://schemas.microsoft.com/office/drawing/2014/main" id="{386B4C56-E4BA-4AE0-F6E4-BA9333EE1711}"/>
              </a:ext>
            </a:extLst>
          </p:cNvPr>
          <p:cNvSpPr txBox="1"/>
          <p:nvPr/>
        </p:nvSpPr>
        <p:spPr>
          <a:xfrm>
            <a:off x="215900" y="6421119"/>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B3A1C6"/>
                </a:solidFill>
                <a:effectLst/>
                <a:uLnTx/>
                <a:uFillTx/>
                <a:latin typeface="Arial"/>
                <a:cs typeface="Arial"/>
              </a:rPr>
              <a:t>UNCLASSIFIED</a:t>
            </a:r>
            <a:endParaRPr kumimoji="0" sz="1000" b="0" i="0" u="none" strike="noStrike" kern="0" cap="none" spc="0" normalizeH="0" baseline="0" noProof="0" dirty="0">
              <a:ln>
                <a:noFill/>
              </a:ln>
              <a:solidFill>
                <a:sysClr val="windowText" lastClr="000000"/>
              </a:solidFill>
              <a:effectLst/>
              <a:uLnTx/>
              <a:uFillTx/>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0"/>
            <a:ext cx="12191999" cy="6857998"/>
          </a:xfrm>
          <a:prstGeom prst="rect">
            <a:avLst/>
          </a:prstGeom>
        </p:spPr>
      </p:pic>
      <p:grpSp>
        <p:nvGrpSpPr>
          <p:cNvPr id="4" name="object 4"/>
          <p:cNvGrpSpPr/>
          <p:nvPr/>
        </p:nvGrpSpPr>
        <p:grpSpPr>
          <a:xfrm>
            <a:off x="4914900" y="504444"/>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pic>
        <p:nvPicPr>
          <p:cNvPr id="7" name="object 7"/>
          <p:cNvPicPr/>
          <p:nvPr/>
        </p:nvPicPr>
        <p:blipFill>
          <a:blip r:embed="rId5" cstate="print"/>
          <a:stretch>
            <a:fillRect/>
          </a:stretch>
        </p:blipFill>
        <p:spPr>
          <a:xfrm>
            <a:off x="1524" y="1523"/>
            <a:ext cx="12188951" cy="6856474"/>
          </a:xfrm>
          <a:prstGeom prst="rect">
            <a:avLst/>
          </a:prstGeom>
        </p:spPr>
      </p:pic>
      <p:sp>
        <p:nvSpPr>
          <p:cNvPr id="8" name="object 8"/>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B3A1C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10" name="object 10"/>
          <p:cNvGrpSpPr/>
          <p:nvPr/>
        </p:nvGrpSpPr>
        <p:grpSpPr>
          <a:xfrm>
            <a:off x="4855464" y="504444"/>
            <a:ext cx="7025640" cy="4937125"/>
            <a:chOff x="4855464" y="504444"/>
            <a:chExt cx="7025640" cy="4937125"/>
          </a:xfrm>
        </p:grpSpPr>
        <p:pic>
          <p:nvPicPr>
            <p:cNvPr id="11" name="object 11"/>
            <p:cNvPicPr/>
            <p:nvPr/>
          </p:nvPicPr>
          <p:blipFill>
            <a:blip r:embed="rId3" cstate="print"/>
            <a:stretch>
              <a:fillRect/>
            </a:stretch>
          </p:blipFill>
          <p:spPr>
            <a:xfrm>
              <a:off x="10439400" y="504444"/>
              <a:ext cx="1441703" cy="566927"/>
            </a:xfrm>
            <a:prstGeom prst="rect">
              <a:avLst/>
            </a:prstGeom>
          </p:spPr>
        </p:pic>
        <p:pic>
          <p:nvPicPr>
            <p:cNvPr id="12" name="object 12"/>
            <p:cNvPicPr/>
            <p:nvPr/>
          </p:nvPicPr>
          <p:blipFill>
            <a:blip r:embed="rId6" cstate="print"/>
            <a:stretch>
              <a:fillRect/>
            </a:stretch>
          </p:blipFill>
          <p:spPr>
            <a:xfrm>
              <a:off x="4855464" y="4930152"/>
              <a:ext cx="2530601" cy="511289"/>
            </a:xfrm>
            <a:prstGeom prst="rect">
              <a:avLst/>
            </a:prstGeom>
          </p:spPr>
        </p:pic>
      </p:grpSp>
      <p:sp>
        <p:nvSpPr>
          <p:cNvPr id="13" name="object 13"/>
          <p:cNvSpPr txBox="1"/>
          <p:nvPr/>
        </p:nvSpPr>
        <p:spPr>
          <a:xfrm>
            <a:off x="4227957" y="4716271"/>
            <a:ext cx="3766185" cy="1111885"/>
          </a:xfrm>
          <a:prstGeom prst="rect">
            <a:avLst/>
          </a:prstGeom>
        </p:spPr>
        <p:txBody>
          <a:bodyPr vert="horz" wrap="square" lIns="0" tIns="12700" rIns="0" bIns="0" rtlCol="0">
            <a:spAutoFit/>
          </a:bodyPr>
          <a:lstStyle/>
          <a:p>
            <a:pPr marL="771525" marR="761365" lvl="0" indent="-635"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95" normalizeH="0" baseline="0" noProof="0" dirty="0">
                <a:ln>
                  <a:noFill/>
                </a:ln>
                <a:solidFill>
                  <a:srgbClr val="FFFFFF"/>
                </a:solidFill>
                <a:effectLst/>
                <a:uLnTx/>
                <a:uFillTx/>
                <a:latin typeface="Tahoma"/>
                <a:cs typeface="Tahoma"/>
              </a:rPr>
              <a:t>Aileen</a:t>
            </a:r>
            <a:r>
              <a:rPr kumimoji="0" sz="1800" b="1" i="0" u="none" strike="noStrike" kern="0" cap="none" spc="-75" normalizeH="0" baseline="0" noProof="0" dirty="0">
                <a:ln>
                  <a:noFill/>
                </a:ln>
                <a:solidFill>
                  <a:srgbClr val="FFFFFF"/>
                </a:solidFill>
                <a:effectLst/>
                <a:uLnTx/>
                <a:uFillTx/>
                <a:latin typeface="Tahoma"/>
                <a:cs typeface="Tahoma"/>
              </a:rPr>
              <a:t> </a:t>
            </a:r>
            <a:r>
              <a:rPr kumimoji="0" sz="1800" b="1" i="0" u="none" strike="noStrike" kern="0" cap="none" spc="-10" normalizeH="0" baseline="0" noProof="0" dirty="0">
                <a:ln>
                  <a:noFill/>
                </a:ln>
                <a:solidFill>
                  <a:srgbClr val="FFFFFF"/>
                </a:solidFill>
                <a:effectLst/>
                <a:uLnTx/>
                <a:uFillTx/>
                <a:latin typeface="Tahoma"/>
                <a:cs typeface="Tahoma"/>
              </a:rPr>
              <a:t>Zoellner </a:t>
            </a:r>
            <a:r>
              <a:rPr kumimoji="0" sz="1800" b="1" i="0" u="none" strike="noStrike" kern="0" cap="none" spc="-105" normalizeH="0" baseline="0" noProof="0" dirty="0">
                <a:ln>
                  <a:noFill/>
                </a:ln>
                <a:solidFill>
                  <a:srgbClr val="00AFEF"/>
                </a:solidFill>
                <a:effectLst/>
                <a:uLnTx/>
                <a:uFillTx/>
                <a:latin typeface="Tahoma"/>
                <a:cs typeface="Tahoma"/>
              </a:rPr>
              <a:t>Warner</a:t>
            </a:r>
            <a:r>
              <a:rPr kumimoji="0" sz="1800" b="1" i="0" u="none" strike="noStrike" kern="0" cap="none" spc="-70" normalizeH="0" baseline="0" noProof="0" dirty="0">
                <a:ln>
                  <a:noFill/>
                </a:ln>
                <a:solidFill>
                  <a:srgbClr val="00AFEF"/>
                </a:solidFill>
                <a:effectLst/>
                <a:uLnTx/>
                <a:uFillTx/>
                <a:latin typeface="Tahoma"/>
                <a:cs typeface="Tahoma"/>
              </a:rPr>
              <a:t> </a:t>
            </a:r>
            <a:r>
              <a:rPr kumimoji="0" sz="1800" b="1" i="0" u="none" strike="noStrike" kern="0" cap="none" spc="-130" normalizeH="0" baseline="0" noProof="0" dirty="0">
                <a:ln>
                  <a:noFill/>
                </a:ln>
                <a:solidFill>
                  <a:srgbClr val="00AFEF"/>
                </a:solidFill>
                <a:effectLst/>
                <a:uLnTx/>
                <a:uFillTx/>
                <a:latin typeface="Tahoma"/>
                <a:cs typeface="Tahoma"/>
              </a:rPr>
              <a:t>Robins</a:t>
            </a:r>
            <a:r>
              <a:rPr kumimoji="0" sz="1800" b="1" i="0" u="none" strike="noStrike" kern="0" cap="none" spc="-45" normalizeH="0" baseline="0" noProof="0" dirty="0">
                <a:ln>
                  <a:noFill/>
                </a:ln>
                <a:solidFill>
                  <a:srgbClr val="00AFEF"/>
                </a:solidFill>
                <a:effectLst/>
                <a:uLnTx/>
                <a:uFillTx/>
                <a:latin typeface="Tahoma"/>
                <a:cs typeface="Tahoma"/>
              </a:rPr>
              <a:t> </a:t>
            </a:r>
            <a:r>
              <a:rPr kumimoji="0" sz="1800" b="1" i="0" u="none" strike="noStrike" kern="0" cap="none" spc="-50" normalizeH="0" baseline="0" noProof="0" dirty="0">
                <a:ln>
                  <a:noFill/>
                </a:ln>
                <a:solidFill>
                  <a:srgbClr val="00AFEF"/>
                </a:solidFill>
                <a:effectLst/>
                <a:uLnTx/>
                <a:uFillTx/>
                <a:latin typeface="Tahoma"/>
                <a:cs typeface="Tahoma"/>
              </a:rPr>
              <a:t>Office</a:t>
            </a:r>
            <a:endParaRPr kumimoji="0" sz="1800" b="0" i="0" u="none" strike="noStrike" kern="0" cap="none" spc="0" normalizeH="0" baseline="0" noProof="0">
              <a:ln>
                <a:noFill/>
              </a:ln>
              <a:solidFill>
                <a:sysClr val="windowText" lastClr="000000"/>
              </a:solidFill>
              <a:effectLst/>
              <a:uLnTx/>
              <a:uFillTx/>
              <a:latin typeface="Tahoma"/>
              <a:cs typeface="Tahoma"/>
            </a:endParaRPr>
          </a:p>
          <a:p>
            <a:pPr marL="0" marR="0" lvl="0" indent="0" algn="ctr" defTabSz="914400" eaLnBrk="1" fontAlgn="auto" latinLnBrk="0" hangingPunct="1">
              <a:lnSpc>
                <a:spcPct val="100000"/>
              </a:lnSpc>
              <a:spcBef>
                <a:spcPts val="5"/>
              </a:spcBef>
              <a:spcAft>
                <a:spcPts val="0"/>
              </a:spcAft>
              <a:buClrTx/>
              <a:buSzTx/>
              <a:buFontTx/>
              <a:buNone/>
              <a:tabLst/>
              <a:defRPr/>
            </a:pPr>
            <a:r>
              <a:rPr kumimoji="0" sz="1600" b="1" i="0" u="none" strike="noStrike" kern="0" cap="none" spc="-80" normalizeH="0" baseline="0" noProof="0" dirty="0">
                <a:ln>
                  <a:noFill/>
                </a:ln>
                <a:solidFill>
                  <a:srgbClr val="FFFFFF"/>
                </a:solidFill>
                <a:effectLst/>
                <a:uLnTx/>
                <a:uFillTx/>
                <a:latin typeface="Tahoma"/>
                <a:cs typeface="Tahoma"/>
              </a:rPr>
              <a:t>Certified</a:t>
            </a:r>
            <a:r>
              <a:rPr kumimoji="0" sz="1600" b="1" i="0" u="none" strike="noStrike" kern="0" cap="none" spc="-30" normalizeH="0" baseline="0" noProof="0" dirty="0">
                <a:ln>
                  <a:noFill/>
                </a:ln>
                <a:solidFill>
                  <a:srgbClr val="FFFFFF"/>
                </a:solidFill>
                <a:effectLst/>
                <a:uLnTx/>
                <a:uFillTx/>
                <a:latin typeface="Tahoma"/>
                <a:cs typeface="Tahoma"/>
              </a:rPr>
              <a:t> </a:t>
            </a:r>
            <a:r>
              <a:rPr kumimoji="0" sz="1600" b="1" i="0" u="none" strike="noStrike" kern="0" cap="none" spc="-110" normalizeH="0" baseline="0" noProof="0" dirty="0">
                <a:ln>
                  <a:noFill/>
                </a:ln>
                <a:solidFill>
                  <a:srgbClr val="FFFFFF"/>
                </a:solidFill>
                <a:effectLst/>
                <a:uLnTx/>
                <a:uFillTx/>
                <a:latin typeface="Tahoma"/>
                <a:cs typeface="Tahoma"/>
              </a:rPr>
              <a:t>Procurement</a:t>
            </a:r>
            <a:r>
              <a:rPr kumimoji="0" sz="1600" b="1" i="0" u="none" strike="noStrike" kern="0" cap="none" spc="-15" normalizeH="0" baseline="0" noProof="0" dirty="0">
                <a:ln>
                  <a:noFill/>
                </a:ln>
                <a:solidFill>
                  <a:srgbClr val="FFFFFF"/>
                </a:solidFill>
                <a:effectLst/>
                <a:uLnTx/>
                <a:uFillTx/>
                <a:latin typeface="Tahoma"/>
                <a:cs typeface="Tahoma"/>
              </a:rPr>
              <a:t> </a:t>
            </a:r>
            <a:r>
              <a:rPr kumimoji="0" sz="1600" b="1" i="0" u="none" strike="noStrike" kern="0" cap="none" spc="-100" normalizeH="0" baseline="0" noProof="0" dirty="0">
                <a:ln>
                  <a:noFill/>
                </a:ln>
                <a:solidFill>
                  <a:srgbClr val="FFFFFF"/>
                </a:solidFill>
                <a:effectLst/>
                <a:uLnTx/>
                <a:uFillTx/>
                <a:latin typeface="Tahoma"/>
                <a:cs typeface="Tahoma"/>
              </a:rPr>
              <a:t>Professional</a:t>
            </a:r>
            <a:r>
              <a:rPr kumimoji="0" sz="1600" b="1" i="0" u="none" strike="noStrike" kern="0" cap="none" spc="-20" normalizeH="0" baseline="0" noProof="0" dirty="0">
                <a:ln>
                  <a:noFill/>
                </a:ln>
                <a:solidFill>
                  <a:srgbClr val="FFFFFF"/>
                </a:solidFill>
                <a:effectLst/>
                <a:uLnTx/>
                <a:uFillTx/>
                <a:latin typeface="Tahoma"/>
                <a:cs typeface="Tahoma"/>
              </a:rPr>
              <a:t> </a:t>
            </a:r>
            <a:r>
              <a:rPr kumimoji="0" sz="1600" b="1" i="0" u="none" strike="noStrike" kern="0" cap="none" spc="-95" normalizeH="0" baseline="0" noProof="0" dirty="0">
                <a:ln>
                  <a:noFill/>
                </a:ln>
                <a:solidFill>
                  <a:srgbClr val="FFFFFF"/>
                </a:solidFill>
                <a:effectLst/>
                <a:uLnTx/>
                <a:uFillTx/>
                <a:latin typeface="Tahoma"/>
                <a:cs typeface="Tahoma"/>
              </a:rPr>
              <a:t>(CPP)</a:t>
            </a:r>
            <a:endParaRPr kumimoji="0" sz="1600" b="0" i="0" u="none" strike="noStrike" kern="0" cap="none" spc="0" normalizeH="0" baseline="0" noProof="0">
              <a:ln>
                <a:noFill/>
              </a:ln>
              <a:solidFill>
                <a:sysClr val="windowText" lastClr="000000"/>
              </a:solidFill>
              <a:effectLst/>
              <a:uLnTx/>
              <a:uFillTx/>
              <a:latin typeface="Tahoma"/>
              <a:cs typeface="Tahoma"/>
            </a:endParaRPr>
          </a:p>
          <a:p>
            <a:pPr marL="635" marR="0" lvl="0" indent="0" algn="ctr" defTabSz="914400" eaLnBrk="1" fontAlgn="auto" latinLnBrk="0" hangingPunct="1">
              <a:lnSpc>
                <a:spcPct val="100000"/>
              </a:lnSpc>
              <a:spcBef>
                <a:spcPts val="385"/>
              </a:spcBef>
              <a:spcAft>
                <a:spcPts val="0"/>
              </a:spcAft>
              <a:buClrTx/>
              <a:buSzTx/>
              <a:buFontTx/>
              <a:buNone/>
              <a:tabLst/>
              <a:defRPr/>
            </a:pPr>
            <a:r>
              <a:rPr kumimoji="0" sz="1600" b="1" i="0" u="sng" strike="noStrike" kern="0" cap="none" spc="-85" normalizeH="0" baseline="0" noProof="0" dirty="0">
                <a:ln>
                  <a:noFill/>
                </a:ln>
                <a:solidFill>
                  <a:srgbClr val="FFFFFF"/>
                </a:solidFill>
                <a:effectLst/>
                <a:uLnTx/>
                <a:uFill>
                  <a:solidFill>
                    <a:srgbClr val="FFFFFF"/>
                  </a:solidFill>
                </a:uFill>
                <a:latin typeface="Tahoma"/>
                <a:cs typeface="Tahoma"/>
                <a:hlinkClick r:id="rId7"/>
              </a:rPr>
              <a:t>aileen.zoellner@innovate.gatech.edu</a:t>
            </a:r>
            <a:endParaRPr kumimoji="0" sz="1600" b="0" i="0" u="none" strike="noStrike" kern="0" cap="none" spc="0" normalizeH="0" baseline="0" noProof="0">
              <a:ln>
                <a:noFill/>
              </a:ln>
              <a:solidFill>
                <a:sysClr val="windowText" lastClr="000000"/>
              </a:solidFill>
              <a:effectLst/>
              <a:uLnTx/>
              <a:uFillTx/>
              <a:latin typeface="Tahoma"/>
              <a:cs typeface="Tahoma"/>
            </a:endParaRPr>
          </a:p>
        </p:txBody>
      </p:sp>
      <p:sp>
        <p:nvSpPr>
          <p:cNvPr id="14" name="object 14"/>
          <p:cNvSpPr txBox="1"/>
          <p:nvPr/>
        </p:nvSpPr>
        <p:spPr>
          <a:xfrm>
            <a:off x="1753616" y="6325006"/>
            <a:ext cx="8709660" cy="2540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500" b="1" i="1" u="none" strike="noStrike" kern="0" cap="none" spc="-160" normalizeH="0" baseline="0" noProof="0" dirty="0">
                <a:ln>
                  <a:noFill/>
                </a:ln>
                <a:solidFill>
                  <a:srgbClr val="FFFFFF"/>
                </a:solidFill>
                <a:effectLst/>
                <a:uLnTx/>
                <a:uFillTx/>
                <a:latin typeface="Trebuchet MS"/>
                <a:cs typeface="Trebuchet MS"/>
              </a:rPr>
              <a:t>“This</a:t>
            </a:r>
            <a:r>
              <a:rPr kumimoji="0" sz="1500" b="1" i="1" u="none" strike="noStrike" kern="0" cap="none" spc="-105" normalizeH="0" baseline="0" noProof="0" dirty="0">
                <a:ln>
                  <a:noFill/>
                </a:ln>
                <a:solidFill>
                  <a:srgbClr val="FFFFFF"/>
                </a:solidFill>
                <a:effectLst/>
                <a:uLnTx/>
                <a:uFillTx/>
                <a:latin typeface="Trebuchet MS"/>
                <a:cs typeface="Trebuchet MS"/>
              </a:rPr>
              <a:t> </a:t>
            </a:r>
            <a:r>
              <a:rPr kumimoji="0" sz="1500" b="1" i="1" u="none" strike="noStrike" kern="0" cap="none" spc="-35" normalizeH="0" baseline="0" noProof="0" dirty="0">
                <a:ln>
                  <a:noFill/>
                </a:ln>
                <a:solidFill>
                  <a:srgbClr val="FFFFFF"/>
                </a:solidFill>
                <a:effectLst/>
                <a:uLnTx/>
                <a:uFillTx/>
                <a:latin typeface="Trebuchet MS"/>
                <a:cs typeface="Trebuchet MS"/>
              </a:rPr>
              <a:t>APEX</a:t>
            </a:r>
            <a:r>
              <a:rPr kumimoji="0" sz="1500" b="1" i="1" u="none" strike="noStrike" kern="0" cap="none" spc="-85" normalizeH="0" baseline="0" noProof="0" dirty="0">
                <a:ln>
                  <a:noFill/>
                </a:ln>
                <a:solidFill>
                  <a:srgbClr val="FFFFFF"/>
                </a:solidFill>
                <a:effectLst/>
                <a:uLnTx/>
                <a:uFillTx/>
                <a:latin typeface="Trebuchet MS"/>
                <a:cs typeface="Trebuchet MS"/>
              </a:rPr>
              <a:t> </a:t>
            </a:r>
            <a:r>
              <a:rPr kumimoji="0" sz="1500" b="1" i="1" u="none" strike="noStrike" kern="0" cap="none" spc="-95" normalizeH="0" baseline="0" noProof="0" dirty="0">
                <a:ln>
                  <a:noFill/>
                </a:ln>
                <a:solidFill>
                  <a:srgbClr val="FFFFFF"/>
                </a:solidFill>
                <a:effectLst/>
                <a:uLnTx/>
                <a:uFillTx/>
                <a:latin typeface="Trebuchet MS"/>
                <a:cs typeface="Trebuchet MS"/>
              </a:rPr>
              <a:t>Accelerator</a:t>
            </a:r>
            <a:r>
              <a:rPr kumimoji="0" sz="1500" b="1" i="1" u="none" strike="noStrike" kern="0" cap="none" spc="-125" normalizeH="0" baseline="0" noProof="0" dirty="0">
                <a:ln>
                  <a:noFill/>
                </a:ln>
                <a:solidFill>
                  <a:srgbClr val="FFFFFF"/>
                </a:solidFill>
                <a:effectLst/>
                <a:uLnTx/>
                <a:uFillTx/>
                <a:latin typeface="Trebuchet MS"/>
                <a:cs typeface="Trebuchet MS"/>
              </a:rPr>
              <a:t> </a:t>
            </a:r>
            <a:r>
              <a:rPr kumimoji="0" sz="1500" b="1" i="1" u="none" strike="noStrike" kern="0" cap="none" spc="-114" normalizeH="0" baseline="0" noProof="0" dirty="0">
                <a:ln>
                  <a:noFill/>
                </a:ln>
                <a:solidFill>
                  <a:srgbClr val="FFFFFF"/>
                </a:solidFill>
                <a:effectLst/>
                <a:uLnTx/>
                <a:uFillTx/>
                <a:latin typeface="Trebuchet MS"/>
                <a:cs typeface="Trebuchet MS"/>
              </a:rPr>
              <a:t>is</a:t>
            </a:r>
            <a:r>
              <a:rPr kumimoji="0" sz="1500" b="1" i="1" u="none" strike="noStrike" kern="0" cap="none" spc="-80" normalizeH="0" baseline="0" noProof="0" dirty="0">
                <a:ln>
                  <a:noFill/>
                </a:ln>
                <a:solidFill>
                  <a:srgbClr val="FFFFFF"/>
                </a:solidFill>
                <a:effectLst/>
                <a:uLnTx/>
                <a:uFillTx/>
                <a:latin typeface="Trebuchet MS"/>
                <a:cs typeface="Trebuchet MS"/>
              </a:rPr>
              <a:t> </a:t>
            </a:r>
            <a:r>
              <a:rPr kumimoji="0" sz="1500" b="1" i="1" u="none" strike="noStrike" kern="0" cap="none" spc="-90" normalizeH="0" baseline="0" noProof="0" dirty="0">
                <a:ln>
                  <a:noFill/>
                </a:ln>
                <a:solidFill>
                  <a:srgbClr val="FFFFFF"/>
                </a:solidFill>
                <a:effectLst/>
                <a:uLnTx/>
                <a:uFillTx/>
                <a:latin typeface="Trebuchet MS"/>
                <a:cs typeface="Trebuchet MS"/>
              </a:rPr>
              <a:t>funded</a:t>
            </a:r>
            <a:r>
              <a:rPr kumimoji="0" sz="1500" b="1" i="1" u="none" strike="noStrike" kern="0" cap="none" spc="-85" normalizeH="0" baseline="0" noProof="0" dirty="0">
                <a:ln>
                  <a:noFill/>
                </a:ln>
                <a:solidFill>
                  <a:srgbClr val="FFFFFF"/>
                </a:solidFill>
                <a:effectLst/>
                <a:uLnTx/>
                <a:uFillTx/>
                <a:latin typeface="Trebuchet MS"/>
                <a:cs typeface="Trebuchet MS"/>
              </a:rPr>
              <a:t> in</a:t>
            </a:r>
            <a:r>
              <a:rPr kumimoji="0" sz="1500" b="1" i="1" u="none" strike="noStrike" kern="0" cap="none" spc="-105" normalizeH="0" baseline="0" noProof="0" dirty="0">
                <a:ln>
                  <a:noFill/>
                </a:ln>
                <a:solidFill>
                  <a:srgbClr val="FFFFFF"/>
                </a:solidFill>
                <a:effectLst/>
                <a:uLnTx/>
                <a:uFillTx/>
                <a:latin typeface="Trebuchet MS"/>
                <a:cs typeface="Trebuchet MS"/>
              </a:rPr>
              <a:t> </a:t>
            </a:r>
            <a:r>
              <a:rPr kumimoji="0" sz="1500" b="1" i="1" u="none" strike="noStrike" kern="0" cap="none" spc="-125" normalizeH="0" baseline="0" noProof="0" dirty="0">
                <a:ln>
                  <a:noFill/>
                </a:ln>
                <a:solidFill>
                  <a:srgbClr val="FFFFFF"/>
                </a:solidFill>
                <a:effectLst/>
                <a:uLnTx/>
                <a:uFillTx/>
                <a:latin typeface="Trebuchet MS"/>
                <a:cs typeface="Trebuchet MS"/>
              </a:rPr>
              <a:t>part</a:t>
            </a:r>
            <a:r>
              <a:rPr kumimoji="0" sz="1500" b="1" i="1" u="none" strike="noStrike" kern="0" cap="none" spc="-80" normalizeH="0" baseline="0" noProof="0" dirty="0">
                <a:ln>
                  <a:noFill/>
                </a:ln>
                <a:solidFill>
                  <a:srgbClr val="FFFFFF"/>
                </a:solidFill>
                <a:effectLst/>
                <a:uLnTx/>
                <a:uFillTx/>
                <a:latin typeface="Trebuchet MS"/>
                <a:cs typeface="Trebuchet MS"/>
              </a:rPr>
              <a:t> </a:t>
            </a:r>
            <a:r>
              <a:rPr kumimoji="0" sz="1500" b="1" i="1" u="none" strike="noStrike" kern="0" cap="none" spc="-75" normalizeH="0" baseline="0" noProof="0" dirty="0">
                <a:ln>
                  <a:noFill/>
                </a:ln>
                <a:solidFill>
                  <a:srgbClr val="FFFFFF"/>
                </a:solidFill>
                <a:effectLst/>
                <a:uLnTx/>
                <a:uFillTx/>
                <a:latin typeface="Trebuchet MS"/>
                <a:cs typeface="Trebuchet MS"/>
              </a:rPr>
              <a:t>through</a:t>
            </a:r>
            <a:r>
              <a:rPr kumimoji="0" sz="1500" b="1" i="1" u="none" strike="noStrike" kern="0" cap="none" spc="-114" normalizeH="0" baseline="0" noProof="0" dirty="0">
                <a:ln>
                  <a:noFill/>
                </a:ln>
                <a:solidFill>
                  <a:srgbClr val="FFFFFF"/>
                </a:solidFill>
                <a:effectLst/>
                <a:uLnTx/>
                <a:uFillTx/>
                <a:latin typeface="Trebuchet MS"/>
                <a:cs typeface="Trebuchet MS"/>
              </a:rPr>
              <a:t> </a:t>
            </a:r>
            <a:r>
              <a:rPr kumimoji="0" sz="1500" b="1" i="1" u="none" strike="noStrike" kern="0" cap="none" spc="-125" normalizeH="0" baseline="0" noProof="0" dirty="0">
                <a:ln>
                  <a:noFill/>
                </a:ln>
                <a:solidFill>
                  <a:srgbClr val="FFFFFF"/>
                </a:solidFill>
                <a:effectLst/>
                <a:uLnTx/>
                <a:uFillTx/>
                <a:latin typeface="Trebuchet MS"/>
                <a:cs typeface="Trebuchet MS"/>
              </a:rPr>
              <a:t>a</a:t>
            </a:r>
            <a:r>
              <a:rPr kumimoji="0" sz="1500" b="1" i="1" u="none" strike="noStrike" kern="0" cap="none" spc="-80" normalizeH="0" baseline="0" noProof="0" dirty="0">
                <a:ln>
                  <a:noFill/>
                </a:ln>
                <a:solidFill>
                  <a:srgbClr val="FFFFFF"/>
                </a:solidFill>
                <a:effectLst/>
                <a:uLnTx/>
                <a:uFillTx/>
                <a:latin typeface="Trebuchet MS"/>
                <a:cs typeface="Trebuchet MS"/>
              </a:rPr>
              <a:t> </a:t>
            </a:r>
            <a:r>
              <a:rPr kumimoji="0" sz="1500" b="1" i="1" u="none" strike="noStrike" kern="0" cap="none" spc="-110" normalizeH="0" baseline="0" noProof="0" dirty="0">
                <a:ln>
                  <a:noFill/>
                </a:ln>
                <a:solidFill>
                  <a:srgbClr val="FFFFFF"/>
                </a:solidFill>
                <a:effectLst/>
                <a:uLnTx/>
                <a:uFillTx/>
                <a:latin typeface="Trebuchet MS"/>
                <a:cs typeface="Trebuchet MS"/>
              </a:rPr>
              <a:t>cooperative</a:t>
            </a:r>
            <a:r>
              <a:rPr kumimoji="0" sz="1500" b="1" i="1" u="none" strike="noStrike" kern="0" cap="none" spc="-85" normalizeH="0" baseline="0" noProof="0" dirty="0">
                <a:ln>
                  <a:noFill/>
                </a:ln>
                <a:solidFill>
                  <a:srgbClr val="FFFFFF"/>
                </a:solidFill>
                <a:effectLst/>
                <a:uLnTx/>
                <a:uFillTx/>
                <a:latin typeface="Trebuchet MS"/>
                <a:cs typeface="Trebuchet MS"/>
              </a:rPr>
              <a:t> </a:t>
            </a:r>
            <a:r>
              <a:rPr kumimoji="0" sz="1500" b="1" i="1" u="none" strike="noStrike" kern="0" cap="none" spc="-100" normalizeH="0" baseline="0" noProof="0" dirty="0">
                <a:ln>
                  <a:noFill/>
                </a:ln>
                <a:solidFill>
                  <a:srgbClr val="FFFFFF"/>
                </a:solidFill>
                <a:effectLst/>
                <a:uLnTx/>
                <a:uFillTx/>
                <a:latin typeface="Trebuchet MS"/>
                <a:cs typeface="Trebuchet MS"/>
              </a:rPr>
              <a:t>agreement</a:t>
            </a:r>
            <a:r>
              <a:rPr kumimoji="0" sz="1500" b="1" i="1" u="none" strike="noStrike" kern="0" cap="none" spc="-114" normalizeH="0" baseline="0" noProof="0" dirty="0">
                <a:ln>
                  <a:noFill/>
                </a:ln>
                <a:solidFill>
                  <a:srgbClr val="FFFFFF"/>
                </a:solidFill>
                <a:effectLst/>
                <a:uLnTx/>
                <a:uFillTx/>
                <a:latin typeface="Trebuchet MS"/>
                <a:cs typeface="Trebuchet MS"/>
              </a:rPr>
              <a:t> </a:t>
            </a:r>
            <a:r>
              <a:rPr kumimoji="0" sz="1500" b="1" i="1" u="none" strike="noStrike" kern="0" cap="none" spc="-90" normalizeH="0" baseline="0" noProof="0" dirty="0">
                <a:ln>
                  <a:noFill/>
                </a:ln>
                <a:solidFill>
                  <a:srgbClr val="FFFFFF"/>
                </a:solidFill>
                <a:effectLst/>
                <a:uLnTx/>
                <a:uFillTx/>
                <a:latin typeface="Trebuchet MS"/>
                <a:cs typeface="Trebuchet MS"/>
              </a:rPr>
              <a:t>with</a:t>
            </a:r>
            <a:r>
              <a:rPr kumimoji="0" sz="1500" b="1" i="1" u="none" strike="noStrike" kern="0" cap="none" spc="-100" normalizeH="0" baseline="0" noProof="0" dirty="0">
                <a:ln>
                  <a:noFill/>
                </a:ln>
                <a:solidFill>
                  <a:srgbClr val="FFFFFF"/>
                </a:solidFill>
                <a:effectLst/>
                <a:uLnTx/>
                <a:uFillTx/>
                <a:latin typeface="Trebuchet MS"/>
                <a:cs typeface="Trebuchet MS"/>
              </a:rPr>
              <a:t> </a:t>
            </a:r>
            <a:r>
              <a:rPr kumimoji="0" sz="1500" b="1" i="1" u="none" strike="noStrike" kern="0" cap="none" spc="-90" normalizeH="0" baseline="0" noProof="0" dirty="0">
                <a:ln>
                  <a:noFill/>
                </a:ln>
                <a:solidFill>
                  <a:srgbClr val="FFFFFF"/>
                </a:solidFill>
                <a:effectLst/>
                <a:uLnTx/>
                <a:uFillTx/>
                <a:latin typeface="Trebuchet MS"/>
                <a:cs typeface="Trebuchet MS"/>
              </a:rPr>
              <a:t>the</a:t>
            </a:r>
            <a:r>
              <a:rPr kumimoji="0" sz="1500" b="1" i="1" u="none" strike="noStrike" kern="0" cap="none" spc="-105" normalizeH="0" baseline="0" noProof="0" dirty="0">
                <a:ln>
                  <a:noFill/>
                </a:ln>
                <a:solidFill>
                  <a:srgbClr val="FFFFFF"/>
                </a:solidFill>
                <a:effectLst/>
                <a:uLnTx/>
                <a:uFillTx/>
                <a:latin typeface="Trebuchet MS"/>
                <a:cs typeface="Trebuchet MS"/>
              </a:rPr>
              <a:t> </a:t>
            </a:r>
            <a:r>
              <a:rPr kumimoji="0" sz="1500" b="1" i="1" u="none" strike="noStrike" kern="0" cap="none" spc="-85" normalizeH="0" baseline="0" noProof="0" dirty="0">
                <a:ln>
                  <a:noFill/>
                </a:ln>
                <a:solidFill>
                  <a:srgbClr val="FFFFFF"/>
                </a:solidFill>
                <a:effectLst/>
                <a:uLnTx/>
                <a:uFillTx/>
                <a:latin typeface="Trebuchet MS"/>
                <a:cs typeface="Trebuchet MS"/>
              </a:rPr>
              <a:t>Department</a:t>
            </a:r>
            <a:r>
              <a:rPr kumimoji="0" sz="1500" b="1" i="1" u="none" strike="noStrike" kern="0" cap="none" spc="-105" normalizeH="0" baseline="0" noProof="0" dirty="0">
                <a:ln>
                  <a:noFill/>
                </a:ln>
                <a:solidFill>
                  <a:srgbClr val="FFFFFF"/>
                </a:solidFill>
                <a:effectLst/>
                <a:uLnTx/>
                <a:uFillTx/>
                <a:latin typeface="Trebuchet MS"/>
                <a:cs typeface="Trebuchet MS"/>
              </a:rPr>
              <a:t> </a:t>
            </a:r>
            <a:r>
              <a:rPr kumimoji="0" sz="1500" b="1" i="1" u="none" strike="noStrike" kern="0" cap="none" spc="-110" normalizeH="0" baseline="0" noProof="0" dirty="0">
                <a:ln>
                  <a:noFill/>
                </a:ln>
                <a:solidFill>
                  <a:srgbClr val="FFFFFF"/>
                </a:solidFill>
                <a:effectLst/>
                <a:uLnTx/>
                <a:uFillTx/>
                <a:latin typeface="Trebuchet MS"/>
                <a:cs typeface="Trebuchet MS"/>
              </a:rPr>
              <a:t>of</a:t>
            </a:r>
            <a:r>
              <a:rPr kumimoji="0" sz="1500" b="1" i="1" u="none" strike="noStrike" kern="0" cap="none" spc="-65" normalizeH="0" baseline="0" noProof="0" dirty="0">
                <a:ln>
                  <a:noFill/>
                </a:ln>
                <a:solidFill>
                  <a:srgbClr val="FFFFFF"/>
                </a:solidFill>
                <a:effectLst/>
                <a:uLnTx/>
                <a:uFillTx/>
                <a:latin typeface="Trebuchet MS"/>
                <a:cs typeface="Trebuchet MS"/>
              </a:rPr>
              <a:t> </a:t>
            </a:r>
            <a:r>
              <a:rPr kumimoji="0" sz="1500" b="1" i="1" u="none" strike="noStrike" kern="0" cap="none" spc="-50" normalizeH="0" baseline="0" noProof="0" dirty="0">
                <a:ln>
                  <a:noFill/>
                </a:ln>
                <a:solidFill>
                  <a:srgbClr val="FFFFFF"/>
                </a:solidFill>
                <a:effectLst/>
                <a:uLnTx/>
                <a:uFillTx/>
                <a:latin typeface="Trebuchet MS"/>
                <a:cs typeface="Trebuchet MS"/>
              </a:rPr>
              <a:t>Defense.”</a:t>
            </a:r>
            <a:endParaRPr kumimoji="0" sz="1500" b="0" i="0" u="none" strike="noStrike" kern="0" cap="none" spc="0" normalizeH="0" baseline="0" noProof="0">
              <a:ln>
                <a:noFill/>
              </a:ln>
              <a:solidFill>
                <a:sysClr val="windowText" lastClr="000000"/>
              </a:solidFill>
              <a:effectLst/>
              <a:uLnTx/>
              <a:uFillTx/>
              <a:latin typeface="Trebuchet MS"/>
              <a:cs typeface="Trebuchet MS"/>
            </a:endParaRPr>
          </a:p>
        </p:txBody>
      </p:sp>
      <p:pic>
        <p:nvPicPr>
          <p:cNvPr id="15" name="object 15"/>
          <p:cNvPicPr/>
          <p:nvPr/>
        </p:nvPicPr>
        <p:blipFill>
          <a:blip r:embed="rId8" cstate="print"/>
          <a:stretch>
            <a:fillRect/>
          </a:stretch>
        </p:blipFill>
        <p:spPr>
          <a:xfrm>
            <a:off x="1207008" y="4882908"/>
            <a:ext cx="1747265" cy="511289"/>
          </a:xfrm>
          <a:prstGeom prst="rect">
            <a:avLst/>
          </a:prstGeom>
        </p:spPr>
      </p:pic>
      <p:sp>
        <p:nvSpPr>
          <p:cNvPr id="16" name="object 16"/>
          <p:cNvSpPr txBox="1"/>
          <p:nvPr/>
        </p:nvSpPr>
        <p:spPr>
          <a:xfrm>
            <a:off x="38201" y="4668139"/>
            <a:ext cx="4067810" cy="140462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0" normalizeH="0" baseline="0" noProof="0" dirty="0">
                <a:ln>
                  <a:noFill/>
                </a:ln>
                <a:solidFill>
                  <a:srgbClr val="FFFFFF"/>
                </a:solidFill>
                <a:effectLst/>
                <a:uLnTx/>
                <a:uFillTx/>
                <a:latin typeface="Tahoma"/>
                <a:cs typeface="Tahoma"/>
              </a:rPr>
              <a:t>Nancy</a:t>
            </a:r>
            <a:r>
              <a:rPr kumimoji="0" sz="1800" b="1" i="0" u="none" strike="noStrike" kern="0" cap="none" spc="-105" normalizeH="0" baseline="0" noProof="0" dirty="0">
                <a:ln>
                  <a:noFill/>
                </a:ln>
                <a:solidFill>
                  <a:srgbClr val="FFFFFF"/>
                </a:solidFill>
                <a:effectLst/>
                <a:uLnTx/>
                <a:uFillTx/>
                <a:latin typeface="Tahoma"/>
                <a:cs typeface="Tahoma"/>
              </a:rPr>
              <a:t> </a:t>
            </a:r>
            <a:r>
              <a:rPr kumimoji="0" sz="1800" b="1" i="0" u="none" strike="noStrike" kern="0" cap="none" spc="-10" normalizeH="0" baseline="0" noProof="0" dirty="0">
                <a:ln>
                  <a:noFill/>
                </a:ln>
                <a:solidFill>
                  <a:srgbClr val="FFFFFF"/>
                </a:solidFill>
                <a:effectLst/>
                <a:uLnTx/>
                <a:uFillTx/>
                <a:latin typeface="Tahoma"/>
                <a:cs typeface="Tahoma"/>
              </a:rPr>
              <a:t>Cleveland</a:t>
            </a:r>
            <a:endParaRPr kumimoji="0" sz="1800" b="0" i="0" u="none" strike="noStrike" kern="0" cap="none" spc="0" normalizeH="0" baseline="0" noProof="0">
              <a:ln>
                <a:noFill/>
              </a:ln>
              <a:solidFill>
                <a:sysClr val="windowText" lastClr="000000"/>
              </a:solidFill>
              <a:effectLst/>
              <a:uLnTx/>
              <a:uFillTx/>
              <a:latin typeface="Tahoma"/>
              <a:cs typeface="Tahoma"/>
            </a:endParaRPr>
          </a:p>
          <a:p>
            <a:pPr marL="127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0" cap="none" spc="-110" normalizeH="0" baseline="0" noProof="0" dirty="0">
                <a:ln>
                  <a:noFill/>
                </a:ln>
                <a:solidFill>
                  <a:srgbClr val="00AFEF"/>
                </a:solidFill>
                <a:effectLst/>
                <a:uLnTx/>
                <a:uFillTx/>
                <a:latin typeface="Tahoma"/>
                <a:cs typeface="Tahoma"/>
              </a:rPr>
              <a:t>Atlanta</a:t>
            </a:r>
            <a:r>
              <a:rPr kumimoji="0" sz="1800" b="1" i="0" u="none" strike="noStrike" kern="0" cap="none" spc="-75" normalizeH="0" baseline="0" noProof="0" dirty="0">
                <a:ln>
                  <a:noFill/>
                </a:ln>
                <a:solidFill>
                  <a:srgbClr val="00AFEF"/>
                </a:solidFill>
                <a:effectLst/>
                <a:uLnTx/>
                <a:uFillTx/>
                <a:latin typeface="Tahoma"/>
                <a:cs typeface="Tahoma"/>
              </a:rPr>
              <a:t> </a:t>
            </a:r>
            <a:r>
              <a:rPr kumimoji="0" sz="1800" b="1" i="0" u="none" strike="noStrike" kern="0" cap="none" spc="-10" normalizeH="0" baseline="0" noProof="0" dirty="0">
                <a:ln>
                  <a:noFill/>
                </a:ln>
                <a:solidFill>
                  <a:srgbClr val="00AFEF"/>
                </a:solidFill>
                <a:effectLst/>
                <a:uLnTx/>
                <a:uFillTx/>
                <a:latin typeface="Tahoma"/>
                <a:cs typeface="Tahoma"/>
              </a:rPr>
              <a:t>Office</a:t>
            </a:r>
            <a:endParaRPr kumimoji="0" sz="1800" b="0" i="0" u="none" strike="noStrike" kern="0" cap="none" spc="0" normalizeH="0" baseline="0" noProof="0">
              <a:ln>
                <a:noFill/>
              </a:ln>
              <a:solidFill>
                <a:sysClr val="windowText" lastClr="000000"/>
              </a:solidFill>
              <a:effectLst/>
              <a:uLnTx/>
              <a:uFillTx/>
              <a:latin typeface="Tahoma"/>
              <a:cs typeface="Tahoma"/>
            </a:endParaRPr>
          </a:p>
          <a:p>
            <a:pPr marL="12065" marR="5080" lvl="0" indent="0" algn="ctr" defTabSz="914400" eaLnBrk="1" fontAlgn="auto" latinLnBrk="0" hangingPunct="1">
              <a:lnSpc>
                <a:spcPct val="110000"/>
              </a:lnSpc>
              <a:spcBef>
                <a:spcPts val="200"/>
              </a:spcBef>
              <a:spcAft>
                <a:spcPts val="0"/>
              </a:spcAft>
              <a:buClrTx/>
              <a:buSzTx/>
              <a:buFontTx/>
              <a:buNone/>
              <a:tabLst/>
              <a:defRPr/>
            </a:pPr>
            <a:r>
              <a:rPr kumimoji="0" sz="1600" b="1" i="0" u="none" strike="noStrike" kern="0" cap="none" spc="-125" normalizeH="0" baseline="0" noProof="0" dirty="0">
                <a:ln>
                  <a:noFill/>
                </a:ln>
                <a:solidFill>
                  <a:srgbClr val="FFFFFF"/>
                </a:solidFill>
                <a:effectLst/>
                <a:uLnTx/>
                <a:uFillTx/>
                <a:latin typeface="Tahoma"/>
                <a:cs typeface="Tahoma"/>
              </a:rPr>
              <a:t>Program</a:t>
            </a:r>
            <a:r>
              <a:rPr kumimoji="0" sz="1600" b="1" i="0" u="none" strike="noStrike" kern="0" cap="none" spc="-40" normalizeH="0" baseline="0" noProof="0" dirty="0">
                <a:ln>
                  <a:noFill/>
                </a:ln>
                <a:solidFill>
                  <a:srgbClr val="FFFFFF"/>
                </a:solidFill>
                <a:effectLst/>
                <a:uLnTx/>
                <a:uFillTx/>
                <a:latin typeface="Tahoma"/>
                <a:cs typeface="Tahoma"/>
              </a:rPr>
              <a:t> </a:t>
            </a:r>
            <a:r>
              <a:rPr kumimoji="0" sz="1600" b="1" i="0" u="none" strike="noStrike" kern="0" cap="none" spc="-110" normalizeH="0" baseline="0" noProof="0" dirty="0">
                <a:ln>
                  <a:noFill/>
                </a:ln>
                <a:solidFill>
                  <a:srgbClr val="FFFFFF"/>
                </a:solidFill>
                <a:effectLst/>
                <a:uLnTx/>
                <a:uFillTx/>
                <a:latin typeface="Tahoma"/>
                <a:cs typeface="Tahoma"/>
              </a:rPr>
              <a:t>Manager,</a:t>
            </a:r>
            <a:r>
              <a:rPr kumimoji="0" sz="1600" b="1" i="0" u="none" strike="noStrike" kern="0" cap="none" spc="-70" normalizeH="0" baseline="0" noProof="0" dirty="0">
                <a:ln>
                  <a:noFill/>
                </a:ln>
                <a:solidFill>
                  <a:srgbClr val="FFFFFF"/>
                </a:solidFill>
                <a:effectLst/>
                <a:uLnTx/>
                <a:uFillTx/>
                <a:latin typeface="Tahoma"/>
                <a:cs typeface="Tahoma"/>
              </a:rPr>
              <a:t> </a:t>
            </a:r>
            <a:r>
              <a:rPr kumimoji="0" sz="1600" b="1" i="0" u="none" strike="noStrike" kern="0" cap="none" spc="-20" normalizeH="0" baseline="0" noProof="0" dirty="0">
                <a:ln>
                  <a:noFill/>
                </a:ln>
                <a:solidFill>
                  <a:srgbClr val="FFFFFF"/>
                </a:solidFill>
                <a:effectLst/>
                <a:uLnTx/>
                <a:uFillTx/>
                <a:latin typeface="Tahoma"/>
                <a:cs typeface="Tahoma"/>
              </a:rPr>
              <a:t>APTAC</a:t>
            </a:r>
            <a:r>
              <a:rPr kumimoji="0" sz="1600" b="1" i="0" u="none" strike="noStrike" kern="0" cap="none" spc="-25" normalizeH="0" baseline="0" noProof="0" dirty="0">
                <a:ln>
                  <a:noFill/>
                </a:ln>
                <a:solidFill>
                  <a:srgbClr val="FFFFFF"/>
                </a:solidFill>
                <a:effectLst/>
                <a:uLnTx/>
                <a:uFillTx/>
                <a:latin typeface="Tahoma"/>
                <a:cs typeface="Tahoma"/>
              </a:rPr>
              <a:t> </a:t>
            </a:r>
            <a:r>
              <a:rPr kumimoji="0" sz="1600" b="1" i="0" u="none" strike="noStrike" kern="0" cap="none" spc="-125" normalizeH="0" baseline="0" noProof="0" dirty="0">
                <a:ln>
                  <a:noFill/>
                </a:ln>
                <a:solidFill>
                  <a:srgbClr val="FFFFFF"/>
                </a:solidFill>
                <a:effectLst/>
                <a:uLnTx/>
                <a:uFillTx/>
                <a:latin typeface="Tahoma"/>
                <a:cs typeface="Tahoma"/>
              </a:rPr>
              <a:t>Region</a:t>
            </a:r>
            <a:r>
              <a:rPr kumimoji="0" sz="1600" b="1" i="0" u="none" strike="noStrike" kern="0" cap="none" spc="-50" normalizeH="0" baseline="0" noProof="0" dirty="0">
                <a:ln>
                  <a:noFill/>
                </a:ln>
                <a:solidFill>
                  <a:srgbClr val="FFFFFF"/>
                </a:solidFill>
                <a:effectLst/>
                <a:uLnTx/>
                <a:uFillTx/>
                <a:latin typeface="Tahoma"/>
                <a:cs typeface="Tahoma"/>
              </a:rPr>
              <a:t> </a:t>
            </a:r>
            <a:r>
              <a:rPr kumimoji="0" sz="1600" b="1" i="0" u="none" strike="noStrike" kern="0" cap="none" spc="-110" normalizeH="0" baseline="0" noProof="0" dirty="0">
                <a:ln>
                  <a:noFill/>
                </a:ln>
                <a:solidFill>
                  <a:srgbClr val="FFFFFF"/>
                </a:solidFill>
                <a:effectLst/>
                <a:uLnTx/>
                <a:uFillTx/>
                <a:latin typeface="Tahoma"/>
                <a:cs typeface="Tahoma"/>
              </a:rPr>
              <a:t>4</a:t>
            </a:r>
            <a:r>
              <a:rPr kumimoji="0" sz="1600" b="1" i="0" u="none" strike="noStrike" kern="0" cap="none" spc="-70" normalizeH="0" baseline="0" noProof="0" dirty="0">
                <a:ln>
                  <a:noFill/>
                </a:ln>
                <a:solidFill>
                  <a:srgbClr val="FFFFFF"/>
                </a:solidFill>
                <a:effectLst/>
                <a:uLnTx/>
                <a:uFillTx/>
                <a:latin typeface="Tahoma"/>
                <a:cs typeface="Tahoma"/>
              </a:rPr>
              <a:t> </a:t>
            </a:r>
            <a:r>
              <a:rPr kumimoji="0" sz="1600" b="1" i="0" u="none" strike="noStrike" kern="0" cap="none" spc="-65" normalizeH="0" baseline="0" noProof="0" dirty="0">
                <a:ln>
                  <a:noFill/>
                </a:ln>
                <a:solidFill>
                  <a:srgbClr val="FFFFFF"/>
                </a:solidFill>
                <a:effectLst/>
                <a:uLnTx/>
                <a:uFillTx/>
                <a:latin typeface="Tahoma"/>
                <a:cs typeface="Tahoma"/>
              </a:rPr>
              <a:t>Director </a:t>
            </a:r>
            <a:r>
              <a:rPr kumimoji="0" sz="1600" b="1" i="0" u="none" strike="noStrike" kern="0" cap="none" spc="-80" normalizeH="0" baseline="0" noProof="0" dirty="0">
                <a:ln>
                  <a:noFill/>
                </a:ln>
                <a:solidFill>
                  <a:srgbClr val="FFFFFF"/>
                </a:solidFill>
                <a:effectLst/>
                <a:uLnTx/>
                <a:uFillTx/>
                <a:latin typeface="Tahoma"/>
                <a:cs typeface="Tahoma"/>
              </a:rPr>
              <a:t>Certified</a:t>
            </a:r>
            <a:r>
              <a:rPr kumimoji="0" sz="1600" b="1" i="0" u="none" strike="noStrike" kern="0" cap="none" spc="-30" normalizeH="0" baseline="0" noProof="0" dirty="0">
                <a:ln>
                  <a:noFill/>
                </a:ln>
                <a:solidFill>
                  <a:srgbClr val="FFFFFF"/>
                </a:solidFill>
                <a:effectLst/>
                <a:uLnTx/>
                <a:uFillTx/>
                <a:latin typeface="Tahoma"/>
                <a:cs typeface="Tahoma"/>
              </a:rPr>
              <a:t> </a:t>
            </a:r>
            <a:r>
              <a:rPr kumimoji="0" sz="1600" b="1" i="0" u="none" strike="noStrike" kern="0" cap="none" spc="-110" normalizeH="0" baseline="0" noProof="0" dirty="0">
                <a:ln>
                  <a:noFill/>
                </a:ln>
                <a:solidFill>
                  <a:srgbClr val="FFFFFF"/>
                </a:solidFill>
                <a:effectLst/>
                <a:uLnTx/>
                <a:uFillTx/>
                <a:latin typeface="Tahoma"/>
                <a:cs typeface="Tahoma"/>
              </a:rPr>
              <a:t>Procurement</a:t>
            </a:r>
            <a:r>
              <a:rPr kumimoji="0" sz="1600" b="1" i="0" u="none" strike="noStrike" kern="0" cap="none" spc="-20" normalizeH="0" baseline="0" noProof="0" dirty="0">
                <a:ln>
                  <a:noFill/>
                </a:ln>
                <a:solidFill>
                  <a:srgbClr val="FFFFFF"/>
                </a:solidFill>
                <a:effectLst/>
                <a:uLnTx/>
                <a:uFillTx/>
                <a:latin typeface="Tahoma"/>
                <a:cs typeface="Tahoma"/>
              </a:rPr>
              <a:t> </a:t>
            </a:r>
            <a:r>
              <a:rPr kumimoji="0" sz="1600" b="1" i="0" u="none" strike="noStrike" kern="0" cap="none" spc="-100" normalizeH="0" baseline="0" noProof="0" dirty="0">
                <a:ln>
                  <a:noFill/>
                </a:ln>
                <a:solidFill>
                  <a:srgbClr val="FFFFFF"/>
                </a:solidFill>
                <a:effectLst/>
                <a:uLnTx/>
                <a:uFillTx/>
                <a:latin typeface="Tahoma"/>
                <a:cs typeface="Tahoma"/>
              </a:rPr>
              <a:t>Professional</a:t>
            </a:r>
            <a:r>
              <a:rPr kumimoji="0" sz="1600" b="1" i="0" u="none" strike="noStrike" kern="0" cap="none" spc="-20" normalizeH="0" baseline="0" noProof="0" dirty="0">
                <a:ln>
                  <a:noFill/>
                </a:ln>
                <a:solidFill>
                  <a:srgbClr val="FFFFFF"/>
                </a:solidFill>
                <a:effectLst/>
                <a:uLnTx/>
                <a:uFillTx/>
                <a:latin typeface="Tahoma"/>
                <a:cs typeface="Tahoma"/>
              </a:rPr>
              <a:t> </a:t>
            </a:r>
            <a:r>
              <a:rPr kumimoji="0" sz="1600" b="1" i="0" u="none" strike="noStrike" kern="0" cap="none" spc="-10" normalizeH="0" baseline="0" noProof="0" dirty="0">
                <a:ln>
                  <a:noFill/>
                </a:ln>
                <a:solidFill>
                  <a:srgbClr val="FFFFFF"/>
                </a:solidFill>
                <a:effectLst/>
                <a:uLnTx/>
                <a:uFillTx/>
                <a:latin typeface="Tahoma"/>
                <a:cs typeface="Tahoma"/>
              </a:rPr>
              <a:t>(CPP) </a:t>
            </a:r>
            <a:r>
              <a:rPr kumimoji="0" sz="1600" b="1" i="0" u="sng" strike="noStrike" kern="0" cap="none" spc="-85" normalizeH="0" baseline="0" noProof="0" dirty="0">
                <a:ln>
                  <a:noFill/>
                </a:ln>
                <a:solidFill>
                  <a:srgbClr val="FFFFFF"/>
                </a:solidFill>
                <a:effectLst/>
                <a:uLnTx/>
                <a:uFill>
                  <a:solidFill>
                    <a:srgbClr val="FFFFFF"/>
                  </a:solidFill>
                </a:uFill>
                <a:latin typeface="Tahoma"/>
                <a:cs typeface="Tahoma"/>
              </a:rPr>
              <a:t>nancy</a:t>
            </a:r>
            <a:r>
              <a:rPr kumimoji="0" sz="1600" b="1" i="0" u="sng" strike="noStrike" kern="0" cap="none" spc="-85" normalizeH="0" baseline="0" noProof="0" dirty="0">
                <a:ln>
                  <a:noFill/>
                </a:ln>
                <a:solidFill>
                  <a:srgbClr val="FFFFFF"/>
                </a:solidFill>
                <a:effectLst/>
                <a:uLnTx/>
                <a:uFill>
                  <a:solidFill>
                    <a:srgbClr val="FFFFFF"/>
                  </a:solidFill>
                </a:uFill>
                <a:latin typeface="Tahoma"/>
                <a:cs typeface="Tahoma"/>
                <a:hlinkClick r:id="rId9"/>
              </a:rPr>
              <a:t>.cleveland@innovate.gatech.edu</a:t>
            </a:r>
            <a:endParaRPr kumimoji="0" sz="1600" b="0" i="0" u="none" strike="noStrike" kern="0" cap="none" spc="0" normalizeH="0" baseline="0" noProof="0">
              <a:ln>
                <a:noFill/>
              </a:ln>
              <a:solidFill>
                <a:sysClr val="windowText" lastClr="000000"/>
              </a:solidFill>
              <a:effectLst/>
              <a:uLnTx/>
              <a:uFillTx/>
              <a:latin typeface="Tahoma"/>
              <a:cs typeface="Tahoma"/>
            </a:endParaRPr>
          </a:p>
        </p:txBody>
      </p:sp>
      <p:sp>
        <p:nvSpPr>
          <p:cNvPr id="17" name="object 17"/>
          <p:cNvSpPr txBox="1">
            <a:spLocks noGrp="1"/>
          </p:cNvSpPr>
          <p:nvPr>
            <p:ph type="title"/>
          </p:nvPr>
        </p:nvSpPr>
        <p:spPr>
          <a:xfrm>
            <a:off x="2193417" y="208406"/>
            <a:ext cx="7263765" cy="1363345"/>
          </a:xfrm>
          <a:prstGeom prst="rect">
            <a:avLst/>
          </a:prstGeom>
        </p:spPr>
        <p:txBody>
          <a:bodyPr vert="horz" wrap="square" lIns="0" tIns="12700" rIns="0" bIns="0" rtlCol="0">
            <a:spAutoFit/>
          </a:bodyPr>
          <a:lstStyle/>
          <a:p>
            <a:pPr marL="12700" marR="5080" indent="313690">
              <a:lnSpc>
                <a:spcPct val="109700"/>
              </a:lnSpc>
              <a:spcBef>
                <a:spcPts val="100"/>
              </a:spcBef>
            </a:pPr>
            <a:r>
              <a:rPr sz="4000" spc="-254" dirty="0">
                <a:solidFill>
                  <a:srgbClr val="FFFFFF"/>
                </a:solidFill>
              </a:rPr>
              <a:t>Presenter</a:t>
            </a:r>
            <a:r>
              <a:rPr sz="4000" spc="-160" dirty="0">
                <a:solidFill>
                  <a:srgbClr val="FFFFFF"/>
                </a:solidFill>
              </a:rPr>
              <a:t> </a:t>
            </a:r>
            <a:r>
              <a:rPr sz="4000" spc="-220" dirty="0">
                <a:solidFill>
                  <a:srgbClr val="FFFFFF"/>
                </a:solidFill>
              </a:rPr>
              <a:t>Contact</a:t>
            </a:r>
            <a:r>
              <a:rPr sz="4000" spc="-170" dirty="0">
                <a:solidFill>
                  <a:srgbClr val="FFFFFF"/>
                </a:solidFill>
              </a:rPr>
              <a:t> </a:t>
            </a:r>
            <a:r>
              <a:rPr sz="4000" spc="-315" dirty="0">
                <a:solidFill>
                  <a:srgbClr val="FFFFFF"/>
                </a:solidFill>
              </a:rPr>
              <a:t>Information </a:t>
            </a:r>
            <a:r>
              <a:rPr sz="4000" spc="-254" dirty="0">
                <a:solidFill>
                  <a:srgbClr val="FFFFFF"/>
                </a:solidFill>
              </a:rPr>
              <a:t>Georgia</a:t>
            </a:r>
            <a:r>
              <a:rPr sz="4000" spc="-190" dirty="0">
                <a:solidFill>
                  <a:srgbClr val="FFFFFF"/>
                </a:solidFill>
              </a:rPr>
              <a:t> </a:t>
            </a:r>
            <a:r>
              <a:rPr sz="4000" spc="-204" dirty="0">
                <a:solidFill>
                  <a:srgbClr val="FFFFFF"/>
                </a:solidFill>
              </a:rPr>
              <a:t>Tech</a:t>
            </a:r>
            <a:r>
              <a:rPr sz="4000" spc="-195" dirty="0">
                <a:solidFill>
                  <a:srgbClr val="FFFFFF"/>
                </a:solidFill>
              </a:rPr>
              <a:t> </a:t>
            </a:r>
            <a:r>
              <a:rPr sz="4000" spc="-105" dirty="0">
                <a:solidFill>
                  <a:srgbClr val="FFFFFF"/>
                </a:solidFill>
              </a:rPr>
              <a:t>APEX</a:t>
            </a:r>
            <a:r>
              <a:rPr sz="4000" spc="-165" dirty="0">
                <a:solidFill>
                  <a:srgbClr val="FFFFFF"/>
                </a:solidFill>
              </a:rPr>
              <a:t> </a:t>
            </a:r>
            <a:r>
              <a:rPr sz="4000" spc="-155" dirty="0">
                <a:solidFill>
                  <a:srgbClr val="FFFFFF"/>
                </a:solidFill>
              </a:rPr>
              <a:t>Accelerator</a:t>
            </a:r>
            <a:endParaRPr sz="4000"/>
          </a:p>
        </p:txBody>
      </p:sp>
      <p:grpSp>
        <p:nvGrpSpPr>
          <p:cNvPr id="18" name="object 18"/>
          <p:cNvGrpSpPr/>
          <p:nvPr/>
        </p:nvGrpSpPr>
        <p:grpSpPr>
          <a:xfrm>
            <a:off x="8868156" y="1905000"/>
            <a:ext cx="2490470" cy="3536950"/>
            <a:chOff x="8868156" y="1905000"/>
            <a:chExt cx="2490470" cy="3536950"/>
          </a:xfrm>
        </p:grpSpPr>
        <p:pic>
          <p:nvPicPr>
            <p:cNvPr id="19" name="object 19"/>
            <p:cNvPicPr/>
            <p:nvPr/>
          </p:nvPicPr>
          <p:blipFill>
            <a:blip r:embed="rId10" cstate="print"/>
            <a:stretch>
              <a:fillRect/>
            </a:stretch>
          </p:blipFill>
          <p:spPr>
            <a:xfrm>
              <a:off x="8868156" y="1905000"/>
              <a:ext cx="2490216" cy="2665476"/>
            </a:xfrm>
            <a:prstGeom prst="rect">
              <a:avLst/>
            </a:prstGeom>
          </p:spPr>
        </p:pic>
        <p:pic>
          <p:nvPicPr>
            <p:cNvPr id="20" name="object 20"/>
            <p:cNvPicPr/>
            <p:nvPr/>
          </p:nvPicPr>
          <p:blipFill>
            <a:blip r:embed="rId11" cstate="print"/>
            <a:stretch>
              <a:fillRect/>
            </a:stretch>
          </p:blipFill>
          <p:spPr>
            <a:xfrm>
              <a:off x="9081516" y="2115311"/>
              <a:ext cx="2063496" cy="2313432"/>
            </a:xfrm>
            <a:prstGeom prst="rect">
              <a:avLst/>
            </a:prstGeom>
          </p:spPr>
        </p:pic>
        <p:pic>
          <p:nvPicPr>
            <p:cNvPr id="21" name="object 21"/>
            <p:cNvPicPr/>
            <p:nvPr/>
          </p:nvPicPr>
          <p:blipFill>
            <a:blip r:embed="rId12" cstate="print"/>
            <a:stretch>
              <a:fillRect/>
            </a:stretch>
          </p:blipFill>
          <p:spPr>
            <a:xfrm>
              <a:off x="9265920" y="4930152"/>
              <a:ext cx="1710689" cy="511289"/>
            </a:xfrm>
            <a:prstGeom prst="rect">
              <a:avLst/>
            </a:prstGeom>
          </p:spPr>
        </p:pic>
      </p:grpSp>
      <p:sp>
        <p:nvSpPr>
          <p:cNvPr id="22" name="object 22"/>
          <p:cNvSpPr txBox="1"/>
          <p:nvPr/>
        </p:nvSpPr>
        <p:spPr>
          <a:xfrm>
            <a:off x="8229981" y="4606543"/>
            <a:ext cx="3766185" cy="1221740"/>
          </a:xfrm>
          <a:prstGeom prst="rect">
            <a:avLst/>
          </a:prstGeom>
        </p:spPr>
        <p:txBody>
          <a:bodyPr vert="horz" wrap="square" lIns="0" tIns="12700" rIns="0" bIns="0" rtlCol="0">
            <a:spAutoFit/>
          </a:bodyPr>
          <a:lstStyle/>
          <a:p>
            <a:pPr marL="951230" marR="942975" lvl="0" indent="0" algn="ctr" defTabSz="914400" eaLnBrk="1" fontAlgn="auto" latinLnBrk="0" hangingPunct="1">
              <a:lnSpc>
                <a:spcPct val="120000"/>
              </a:lnSpc>
              <a:spcBef>
                <a:spcPts val="100"/>
              </a:spcBef>
              <a:spcAft>
                <a:spcPts val="0"/>
              </a:spcAft>
              <a:buClrTx/>
              <a:buSzTx/>
              <a:buFontTx/>
              <a:buNone/>
              <a:tabLst/>
              <a:defRPr/>
            </a:pPr>
            <a:r>
              <a:rPr kumimoji="0" sz="1800" b="1" i="0" u="none" strike="noStrike" kern="0" cap="none" spc="-105" normalizeH="0" baseline="0" noProof="0" dirty="0">
                <a:ln>
                  <a:noFill/>
                </a:ln>
                <a:solidFill>
                  <a:srgbClr val="FFFFFF"/>
                </a:solidFill>
                <a:effectLst/>
                <a:uLnTx/>
                <a:uFillTx/>
                <a:latin typeface="Tahoma"/>
                <a:cs typeface="Tahoma"/>
              </a:rPr>
              <a:t>Bridget</a:t>
            </a:r>
            <a:r>
              <a:rPr kumimoji="0" sz="1800" b="1" i="0" u="none" strike="noStrike" kern="0" cap="none" spc="-70" normalizeH="0" baseline="0" noProof="0" dirty="0">
                <a:ln>
                  <a:noFill/>
                </a:ln>
                <a:solidFill>
                  <a:srgbClr val="FFFFFF"/>
                </a:solidFill>
                <a:effectLst/>
                <a:uLnTx/>
                <a:uFillTx/>
                <a:latin typeface="Tahoma"/>
                <a:cs typeface="Tahoma"/>
              </a:rPr>
              <a:t> </a:t>
            </a:r>
            <a:r>
              <a:rPr kumimoji="0" sz="1800" b="1" i="0" u="none" strike="noStrike" kern="0" cap="none" spc="-125" normalizeH="0" baseline="0" noProof="0" dirty="0">
                <a:ln>
                  <a:noFill/>
                </a:ln>
                <a:solidFill>
                  <a:srgbClr val="FFFFFF"/>
                </a:solidFill>
                <a:effectLst/>
                <a:uLnTx/>
                <a:uFillTx/>
                <a:latin typeface="Tahoma"/>
                <a:cs typeface="Tahoma"/>
              </a:rPr>
              <a:t>L.</a:t>
            </a:r>
            <a:r>
              <a:rPr kumimoji="0" sz="1800" b="1" i="0" u="none" strike="noStrike" kern="0" cap="none" spc="-80" normalizeH="0" baseline="0" noProof="0" dirty="0">
                <a:ln>
                  <a:noFill/>
                </a:ln>
                <a:solidFill>
                  <a:srgbClr val="FFFFFF"/>
                </a:solidFill>
                <a:effectLst/>
                <a:uLnTx/>
                <a:uFillTx/>
                <a:latin typeface="Tahoma"/>
                <a:cs typeface="Tahoma"/>
              </a:rPr>
              <a:t> </a:t>
            </a:r>
            <a:r>
              <a:rPr kumimoji="0" sz="1800" b="1" i="0" u="none" strike="noStrike" kern="0" cap="none" spc="-105" normalizeH="0" baseline="0" noProof="0" dirty="0">
                <a:ln>
                  <a:noFill/>
                </a:ln>
                <a:solidFill>
                  <a:srgbClr val="FFFFFF"/>
                </a:solidFill>
                <a:effectLst/>
                <a:uLnTx/>
                <a:uFillTx/>
                <a:latin typeface="Tahoma"/>
                <a:cs typeface="Tahoma"/>
              </a:rPr>
              <a:t>Bennett </a:t>
            </a:r>
            <a:r>
              <a:rPr kumimoji="0" sz="1800" b="1" i="0" u="none" strike="noStrike" kern="0" cap="none" spc="-105" normalizeH="0" baseline="0" noProof="0" dirty="0">
                <a:ln>
                  <a:noFill/>
                </a:ln>
                <a:solidFill>
                  <a:srgbClr val="00AFEF"/>
                </a:solidFill>
                <a:effectLst/>
                <a:uLnTx/>
                <a:uFillTx/>
                <a:latin typeface="Tahoma"/>
                <a:cs typeface="Tahoma"/>
              </a:rPr>
              <a:t>Albany</a:t>
            </a:r>
            <a:r>
              <a:rPr kumimoji="0" sz="1800" b="1" i="0" u="none" strike="noStrike" kern="0" cap="none" spc="-90" normalizeH="0" baseline="0" noProof="0" dirty="0">
                <a:ln>
                  <a:noFill/>
                </a:ln>
                <a:solidFill>
                  <a:srgbClr val="00AFEF"/>
                </a:solidFill>
                <a:effectLst/>
                <a:uLnTx/>
                <a:uFillTx/>
                <a:latin typeface="Tahoma"/>
                <a:cs typeface="Tahoma"/>
              </a:rPr>
              <a:t> </a:t>
            </a:r>
            <a:r>
              <a:rPr kumimoji="0" sz="1800" b="1" i="0" u="none" strike="noStrike" kern="0" cap="none" spc="-10" normalizeH="0" baseline="0" noProof="0" dirty="0">
                <a:ln>
                  <a:noFill/>
                </a:ln>
                <a:solidFill>
                  <a:srgbClr val="00AFEF"/>
                </a:solidFill>
                <a:effectLst/>
                <a:uLnTx/>
                <a:uFillTx/>
                <a:latin typeface="Tahoma"/>
                <a:cs typeface="Tahoma"/>
              </a:rPr>
              <a:t>Office</a:t>
            </a:r>
            <a:endParaRPr kumimoji="0" sz="1800" b="0" i="0" u="none" strike="noStrike" kern="0" cap="none" spc="0" normalizeH="0" baseline="0" noProof="0">
              <a:ln>
                <a:noFill/>
              </a:ln>
              <a:solidFill>
                <a:sysClr val="windowText" lastClr="000000"/>
              </a:solidFill>
              <a:effectLst/>
              <a:uLnTx/>
              <a:uFillTx/>
              <a:latin typeface="Tahoma"/>
              <a:cs typeface="Tahoma"/>
            </a:endParaRPr>
          </a:p>
          <a:p>
            <a:pPr marL="0" marR="0" lvl="0" indent="0" algn="ctr" defTabSz="914400" eaLnBrk="1" fontAlgn="auto" latinLnBrk="0" hangingPunct="1">
              <a:lnSpc>
                <a:spcPct val="100000"/>
              </a:lnSpc>
              <a:spcBef>
                <a:spcPts val="5"/>
              </a:spcBef>
              <a:spcAft>
                <a:spcPts val="0"/>
              </a:spcAft>
              <a:buClrTx/>
              <a:buSzTx/>
              <a:buFontTx/>
              <a:buNone/>
              <a:tabLst/>
              <a:defRPr/>
            </a:pPr>
            <a:r>
              <a:rPr kumimoji="0" sz="1600" b="1" i="0" u="none" strike="noStrike" kern="0" cap="none" spc="-80" normalizeH="0" baseline="0" noProof="0" dirty="0">
                <a:ln>
                  <a:noFill/>
                </a:ln>
                <a:solidFill>
                  <a:srgbClr val="FFFFFF"/>
                </a:solidFill>
                <a:effectLst/>
                <a:uLnTx/>
                <a:uFillTx/>
                <a:latin typeface="Tahoma"/>
                <a:cs typeface="Tahoma"/>
              </a:rPr>
              <a:t>Certified</a:t>
            </a:r>
            <a:r>
              <a:rPr kumimoji="0" sz="1600" b="1" i="0" u="none" strike="noStrike" kern="0" cap="none" spc="-30" normalizeH="0" baseline="0" noProof="0" dirty="0">
                <a:ln>
                  <a:noFill/>
                </a:ln>
                <a:solidFill>
                  <a:srgbClr val="FFFFFF"/>
                </a:solidFill>
                <a:effectLst/>
                <a:uLnTx/>
                <a:uFillTx/>
                <a:latin typeface="Tahoma"/>
                <a:cs typeface="Tahoma"/>
              </a:rPr>
              <a:t> </a:t>
            </a:r>
            <a:r>
              <a:rPr kumimoji="0" sz="1600" b="1" i="0" u="none" strike="noStrike" kern="0" cap="none" spc="-110" normalizeH="0" baseline="0" noProof="0" dirty="0">
                <a:ln>
                  <a:noFill/>
                </a:ln>
                <a:solidFill>
                  <a:srgbClr val="FFFFFF"/>
                </a:solidFill>
                <a:effectLst/>
                <a:uLnTx/>
                <a:uFillTx/>
                <a:latin typeface="Tahoma"/>
                <a:cs typeface="Tahoma"/>
              </a:rPr>
              <a:t>Procurement</a:t>
            </a:r>
            <a:r>
              <a:rPr kumimoji="0" sz="1600" b="1" i="0" u="none" strike="noStrike" kern="0" cap="none" spc="-15" normalizeH="0" baseline="0" noProof="0" dirty="0">
                <a:ln>
                  <a:noFill/>
                </a:ln>
                <a:solidFill>
                  <a:srgbClr val="FFFFFF"/>
                </a:solidFill>
                <a:effectLst/>
                <a:uLnTx/>
                <a:uFillTx/>
                <a:latin typeface="Tahoma"/>
                <a:cs typeface="Tahoma"/>
              </a:rPr>
              <a:t> </a:t>
            </a:r>
            <a:r>
              <a:rPr kumimoji="0" sz="1600" b="1" i="0" u="none" strike="noStrike" kern="0" cap="none" spc="-100" normalizeH="0" baseline="0" noProof="0" dirty="0">
                <a:ln>
                  <a:noFill/>
                </a:ln>
                <a:solidFill>
                  <a:srgbClr val="FFFFFF"/>
                </a:solidFill>
                <a:effectLst/>
                <a:uLnTx/>
                <a:uFillTx/>
                <a:latin typeface="Tahoma"/>
                <a:cs typeface="Tahoma"/>
              </a:rPr>
              <a:t>Professional</a:t>
            </a:r>
            <a:r>
              <a:rPr kumimoji="0" sz="1600" b="1" i="0" u="none" strike="noStrike" kern="0" cap="none" spc="-20" normalizeH="0" baseline="0" noProof="0" dirty="0">
                <a:ln>
                  <a:noFill/>
                </a:ln>
                <a:solidFill>
                  <a:srgbClr val="FFFFFF"/>
                </a:solidFill>
                <a:effectLst/>
                <a:uLnTx/>
                <a:uFillTx/>
                <a:latin typeface="Tahoma"/>
                <a:cs typeface="Tahoma"/>
              </a:rPr>
              <a:t> </a:t>
            </a:r>
            <a:r>
              <a:rPr kumimoji="0" sz="1600" b="1" i="0" u="none" strike="noStrike" kern="0" cap="none" spc="-95" normalizeH="0" baseline="0" noProof="0" dirty="0">
                <a:ln>
                  <a:noFill/>
                </a:ln>
                <a:solidFill>
                  <a:srgbClr val="FFFFFF"/>
                </a:solidFill>
                <a:effectLst/>
                <a:uLnTx/>
                <a:uFillTx/>
                <a:latin typeface="Tahoma"/>
                <a:cs typeface="Tahoma"/>
              </a:rPr>
              <a:t>(CPP)</a:t>
            </a:r>
            <a:endParaRPr kumimoji="0" sz="1600" b="0" i="0" u="none" strike="noStrike" kern="0" cap="none" spc="0" normalizeH="0" baseline="0" noProof="0">
              <a:ln>
                <a:noFill/>
              </a:ln>
              <a:solidFill>
                <a:sysClr val="windowText" lastClr="000000"/>
              </a:solidFill>
              <a:effectLst/>
              <a:uLnTx/>
              <a:uFillTx/>
              <a:latin typeface="Tahoma"/>
              <a:cs typeface="Tahoma"/>
            </a:endParaRPr>
          </a:p>
          <a:p>
            <a:pPr marL="0" marR="0" lvl="0" indent="0" algn="ctr" defTabSz="914400" eaLnBrk="1" fontAlgn="auto" latinLnBrk="0" hangingPunct="1">
              <a:lnSpc>
                <a:spcPct val="100000"/>
              </a:lnSpc>
              <a:spcBef>
                <a:spcPts val="385"/>
              </a:spcBef>
              <a:spcAft>
                <a:spcPts val="0"/>
              </a:spcAft>
              <a:buClrTx/>
              <a:buSzTx/>
              <a:buFontTx/>
              <a:buNone/>
              <a:tabLst/>
              <a:defRPr/>
            </a:pPr>
            <a:r>
              <a:rPr kumimoji="0" sz="1600" b="1" i="0" u="sng" strike="noStrike" kern="0" cap="none" spc="-85" normalizeH="0" baseline="0" noProof="0" dirty="0">
                <a:ln>
                  <a:noFill/>
                </a:ln>
                <a:solidFill>
                  <a:srgbClr val="FFFFFF"/>
                </a:solidFill>
                <a:effectLst/>
                <a:uLnTx/>
                <a:uFill>
                  <a:solidFill>
                    <a:srgbClr val="FFFFFF"/>
                  </a:solidFill>
                </a:uFill>
                <a:latin typeface="Tahoma"/>
                <a:cs typeface="Tahoma"/>
                <a:hlinkClick r:id="rId7"/>
              </a:rPr>
              <a:t>bridget.bennett@innovate.gatech.edu</a:t>
            </a:r>
            <a:endParaRPr kumimoji="0" sz="1600" b="0" i="0" u="none" strike="noStrike" kern="0" cap="none" spc="0" normalizeH="0" baseline="0" noProof="0">
              <a:ln>
                <a:noFill/>
              </a:ln>
              <a:solidFill>
                <a:sysClr val="windowText" lastClr="000000"/>
              </a:solidFill>
              <a:effectLst/>
              <a:uLnTx/>
              <a:uFillTx/>
              <a:latin typeface="Tahoma"/>
              <a:cs typeface="Tahoma"/>
            </a:endParaRPr>
          </a:p>
        </p:txBody>
      </p:sp>
      <p:grpSp>
        <p:nvGrpSpPr>
          <p:cNvPr id="23" name="object 23"/>
          <p:cNvGrpSpPr/>
          <p:nvPr/>
        </p:nvGrpSpPr>
        <p:grpSpPr>
          <a:xfrm>
            <a:off x="774191" y="1883664"/>
            <a:ext cx="6562725" cy="2665730"/>
            <a:chOff x="774191" y="1883664"/>
            <a:chExt cx="6562725" cy="2665730"/>
          </a:xfrm>
        </p:grpSpPr>
        <p:pic>
          <p:nvPicPr>
            <p:cNvPr id="24" name="object 24"/>
            <p:cNvPicPr/>
            <p:nvPr/>
          </p:nvPicPr>
          <p:blipFill>
            <a:blip r:embed="rId10" cstate="print"/>
            <a:stretch>
              <a:fillRect/>
            </a:stretch>
          </p:blipFill>
          <p:spPr>
            <a:xfrm>
              <a:off x="4846320" y="1979676"/>
              <a:ext cx="2490216" cy="2569464"/>
            </a:xfrm>
            <a:prstGeom prst="rect">
              <a:avLst/>
            </a:prstGeom>
          </p:spPr>
        </p:pic>
        <p:pic>
          <p:nvPicPr>
            <p:cNvPr id="25" name="object 25"/>
            <p:cNvPicPr/>
            <p:nvPr/>
          </p:nvPicPr>
          <p:blipFill>
            <a:blip r:embed="rId13" cstate="print"/>
            <a:stretch>
              <a:fillRect/>
            </a:stretch>
          </p:blipFill>
          <p:spPr>
            <a:xfrm>
              <a:off x="5059680" y="2183892"/>
              <a:ext cx="2063496" cy="2228087"/>
            </a:xfrm>
            <a:prstGeom prst="rect">
              <a:avLst/>
            </a:prstGeom>
          </p:spPr>
        </p:pic>
        <p:pic>
          <p:nvPicPr>
            <p:cNvPr id="26" name="object 26"/>
            <p:cNvPicPr/>
            <p:nvPr/>
          </p:nvPicPr>
          <p:blipFill>
            <a:blip r:embed="rId14" cstate="print"/>
            <a:stretch>
              <a:fillRect/>
            </a:stretch>
          </p:blipFill>
          <p:spPr>
            <a:xfrm>
              <a:off x="5023103" y="2150364"/>
              <a:ext cx="2176272" cy="2278380"/>
            </a:xfrm>
            <a:prstGeom prst="rect">
              <a:avLst/>
            </a:prstGeom>
          </p:spPr>
        </p:pic>
        <p:pic>
          <p:nvPicPr>
            <p:cNvPr id="27" name="object 27"/>
            <p:cNvPicPr/>
            <p:nvPr/>
          </p:nvPicPr>
          <p:blipFill>
            <a:blip r:embed="rId10" cstate="print"/>
            <a:stretch>
              <a:fillRect/>
            </a:stretch>
          </p:blipFill>
          <p:spPr>
            <a:xfrm>
              <a:off x="810767" y="1883664"/>
              <a:ext cx="2490216" cy="2665476"/>
            </a:xfrm>
            <a:prstGeom prst="rect">
              <a:avLst/>
            </a:prstGeom>
          </p:spPr>
        </p:pic>
        <p:pic>
          <p:nvPicPr>
            <p:cNvPr id="28" name="object 28"/>
            <p:cNvPicPr/>
            <p:nvPr/>
          </p:nvPicPr>
          <p:blipFill>
            <a:blip r:embed="rId11" cstate="print"/>
            <a:stretch>
              <a:fillRect/>
            </a:stretch>
          </p:blipFill>
          <p:spPr>
            <a:xfrm>
              <a:off x="1024127" y="2093976"/>
              <a:ext cx="2063496" cy="2313432"/>
            </a:xfrm>
            <a:prstGeom prst="rect">
              <a:avLst/>
            </a:prstGeom>
          </p:spPr>
        </p:pic>
        <p:pic>
          <p:nvPicPr>
            <p:cNvPr id="29" name="object 29"/>
            <p:cNvPicPr/>
            <p:nvPr/>
          </p:nvPicPr>
          <p:blipFill>
            <a:blip r:embed="rId10" cstate="print"/>
            <a:stretch>
              <a:fillRect/>
            </a:stretch>
          </p:blipFill>
          <p:spPr>
            <a:xfrm>
              <a:off x="774191" y="1905000"/>
              <a:ext cx="2490216" cy="2644140"/>
            </a:xfrm>
            <a:prstGeom prst="rect">
              <a:avLst/>
            </a:prstGeom>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0"/>
            <a:ext cx="12191999" cy="6857998"/>
          </a:xfrm>
          <a:prstGeom prst="rect">
            <a:avLst/>
          </a:prstGeom>
        </p:spPr>
      </p:pic>
      <p:grpSp>
        <p:nvGrpSpPr>
          <p:cNvPr id="4" name="object 4"/>
          <p:cNvGrpSpPr/>
          <p:nvPr/>
        </p:nvGrpSpPr>
        <p:grpSpPr>
          <a:xfrm>
            <a:off x="4914900" y="504444"/>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sp>
        <p:nvSpPr>
          <p:cNvPr id="7" name="object 7"/>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a:spLocks noGrp="1"/>
          </p:cNvSpPr>
          <p:nvPr>
            <p:ph type="title"/>
          </p:nvPr>
        </p:nvSpPr>
        <p:spPr>
          <a:xfrm>
            <a:off x="63500" y="134874"/>
            <a:ext cx="7448550" cy="1002030"/>
          </a:xfrm>
          <a:prstGeom prst="rect">
            <a:avLst/>
          </a:prstGeom>
        </p:spPr>
        <p:txBody>
          <a:bodyPr vert="horz" wrap="square" lIns="0" tIns="12700" rIns="0" bIns="0" rtlCol="0">
            <a:spAutoFit/>
          </a:bodyPr>
          <a:lstStyle/>
          <a:p>
            <a:pPr marL="12700" marR="5080">
              <a:lnSpc>
                <a:spcPct val="100000"/>
              </a:lnSpc>
              <a:spcBef>
                <a:spcPts val="100"/>
              </a:spcBef>
            </a:pPr>
            <a:r>
              <a:rPr spc="-125" dirty="0"/>
              <a:t>APEX</a:t>
            </a:r>
            <a:r>
              <a:rPr spc="-245" dirty="0"/>
              <a:t> Accelerators,</a:t>
            </a:r>
            <a:r>
              <a:rPr spc="-260" dirty="0"/>
              <a:t> </a:t>
            </a:r>
            <a:r>
              <a:rPr spc="-250" dirty="0"/>
              <a:t>formerly</a:t>
            </a:r>
            <a:r>
              <a:rPr spc="-285" dirty="0"/>
              <a:t> </a:t>
            </a:r>
            <a:r>
              <a:rPr spc="-280" dirty="0"/>
              <a:t>known</a:t>
            </a:r>
            <a:r>
              <a:rPr spc="-265" dirty="0"/>
              <a:t> </a:t>
            </a:r>
            <a:r>
              <a:rPr spc="-330" dirty="0"/>
              <a:t>as </a:t>
            </a:r>
            <a:r>
              <a:rPr spc="-260" dirty="0"/>
              <a:t>Procurement</a:t>
            </a:r>
            <a:r>
              <a:rPr spc="-275" dirty="0"/>
              <a:t> </a:t>
            </a:r>
            <a:r>
              <a:rPr spc="-250" dirty="0"/>
              <a:t>Technical</a:t>
            </a:r>
            <a:r>
              <a:rPr spc="-275" dirty="0"/>
              <a:t> </a:t>
            </a:r>
            <a:r>
              <a:rPr spc="-254" dirty="0"/>
              <a:t>Assistance</a:t>
            </a:r>
            <a:r>
              <a:rPr spc="-225" dirty="0"/>
              <a:t> </a:t>
            </a:r>
            <a:r>
              <a:rPr spc="-190" dirty="0"/>
              <a:t>Centers</a:t>
            </a:r>
          </a:p>
        </p:txBody>
      </p:sp>
      <p:sp>
        <p:nvSpPr>
          <p:cNvPr id="10" name="object 10"/>
          <p:cNvSpPr/>
          <p:nvPr/>
        </p:nvSpPr>
        <p:spPr>
          <a:xfrm>
            <a:off x="1122425" y="1265682"/>
            <a:ext cx="2615565" cy="489584"/>
          </a:xfrm>
          <a:custGeom>
            <a:avLst/>
            <a:gdLst/>
            <a:ahLst/>
            <a:cxnLst/>
            <a:rect l="l" t="t" r="r" b="b"/>
            <a:pathLst>
              <a:path w="2615565" h="489585">
                <a:moveTo>
                  <a:pt x="0" y="489203"/>
                </a:moveTo>
                <a:lnTo>
                  <a:pt x="2615183" y="489203"/>
                </a:lnTo>
                <a:lnTo>
                  <a:pt x="2615183" y="0"/>
                </a:lnTo>
                <a:lnTo>
                  <a:pt x="0" y="0"/>
                </a:lnTo>
                <a:lnTo>
                  <a:pt x="0" y="489203"/>
                </a:lnTo>
                <a:close/>
              </a:path>
            </a:pathLst>
          </a:custGeom>
          <a:ln w="25400">
            <a:solidFill>
              <a:srgbClr val="4F81B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1122425" y="1265682"/>
            <a:ext cx="2615565" cy="489584"/>
          </a:xfrm>
          <a:prstGeom prst="rect">
            <a:avLst/>
          </a:prstGeom>
          <a:solidFill>
            <a:srgbClr val="0000CC"/>
          </a:solidFill>
        </p:spPr>
        <p:txBody>
          <a:bodyPr vert="horz" wrap="square" lIns="0" tIns="80645" rIns="0" bIns="0" rtlCol="0">
            <a:spAutoFit/>
          </a:bodyPr>
          <a:lstStyle/>
          <a:p>
            <a:pPr marL="506730" marR="0" lvl="0" indent="0" defTabSz="914400" eaLnBrk="1" fontAlgn="auto" latinLnBrk="0" hangingPunct="1">
              <a:lnSpc>
                <a:spcPct val="100000"/>
              </a:lnSpc>
              <a:spcBef>
                <a:spcPts val="635"/>
              </a:spcBef>
              <a:spcAft>
                <a:spcPts val="0"/>
              </a:spcAft>
              <a:buClrTx/>
              <a:buSzTx/>
              <a:buFontTx/>
              <a:buNone/>
              <a:tabLst/>
              <a:defRPr/>
            </a:pPr>
            <a:r>
              <a:rPr kumimoji="0" sz="1800" b="1" i="0" u="none" strike="noStrike" kern="0" cap="none" spc="-10" normalizeH="0" baseline="0" noProof="0" dirty="0">
                <a:ln>
                  <a:noFill/>
                </a:ln>
                <a:solidFill>
                  <a:srgbClr val="FFFFFF"/>
                </a:solidFill>
                <a:effectLst/>
                <a:uLnTx/>
                <a:uFillTx/>
                <a:latin typeface="Calibri"/>
                <a:cs typeface="Calibri"/>
              </a:rPr>
              <a:t>Establishment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p:nvPr/>
        </p:nvSpPr>
        <p:spPr>
          <a:xfrm>
            <a:off x="1101089" y="1751838"/>
            <a:ext cx="2615565" cy="3767454"/>
          </a:xfrm>
          <a:custGeom>
            <a:avLst/>
            <a:gdLst/>
            <a:ahLst/>
            <a:cxnLst/>
            <a:rect l="l" t="t" r="r" b="b"/>
            <a:pathLst>
              <a:path w="2615565" h="3767454">
                <a:moveTo>
                  <a:pt x="0" y="3767328"/>
                </a:moveTo>
                <a:lnTo>
                  <a:pt x="2615184" y="3767328"/>
                </a:lnTo>
                <a:lnTo>
                  <a:pt x="2615184" y="0"/>
                </a:lnTo>
                <a:lnTo>
                  <a:pt x="0" y="0"/>
                </a:lnTo>
                <a:lnTo>
                  <a:pt x="0" y="3767328"/>
                </a:lnTo>
                <a:close/>
              </a:path>
            </a:pathLst>
          </a:custGeom>
          <a:ln w="25400">
            <a:solidFill>
              <a:srgbClr val="0000C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txBox="1"/>
          <p:nvPr/>
        </p:nvSpPr>
        <p:spPr>
          <a:xfrm>
            <a:off x="1113789" y="1793239"/>
            <a:ext cx="2590165" cy="2736215"/>
          </a:xfrm>
          <a:prstGeom prst="rect">
            <a:avLst/>
          </a:prstGeom>
        </p:spPr>
        <p:txBody>
          <a:bodyPr vert="horz" wrap="square" lIns="0" tIns="40005" rIns="0" bIns="0" rtlCol="0">
            <a:spAutoFit/>
          </a:bodyPr>
          <a:lstStyle/>
          <a:p>
            <a:pPr marL="248920" marR="166370" lvl="0" indent="-172720" defTabSz="914400" eaLnBrk="1" fontAlgn="auto" latinLnBrk="0" hangingPunct="1">
              <a:lnSpc>
                <a:spcPts val="1860"/>
              </a:lnSpc>
              <a:spcBef>
                <a:spcPts val="315"/>
              </a:spcBef>
              <a:spcAft>
                <a:spcPts val="0"/>
              </a:spcAft>
              <a:buClrTx/>
              <a:buSzTx/>
              <a:buFontTx/>
              <a:buChar char="•"/>
              <a:tabLst>
                <a:tab pos="249554" algn="l"/>
              </a:tabLst>
              <a:defRPr/>
            </a:pPr>
            <a:r>
              <a:rPr kumimoji="0" sz="1700" b="0" i="0" u="none" strike="noStrike" kern="0" cap="none" spc="0" normalizeH="0" baseline="0" noProof="0" dirty="0">
                <a:ln>
                  <a:noFill/>
                </a:ln>
                <a:solidFill>
                  <a:srgbClr val="3E3E3E"/>
                </a:solidFill>
                <a:effectLst/>
                <a:uLnTx/>
                <a:uFillTx/>
                <a:latin typeface="Candara"/>
                <a:cs typeface="Candara"/>
              </a:rPr>
              <a:t>1985</a:t>
            </a:r>
            <a:r>
              <a:rPr kumimoji="0" sz="1700" b="0" i="0" u="none" strike="noStrike" kern="0" cap="none" spc="-3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DoD</a:t>
            </a:r>
            <a:r>
              <a:rPr kumimoji="0" sz="1700" b="0" i="0" u="none" strike="noStrike" kern="0" cap="none" spc="-5"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Authorization </a:t>
            </a:r>
            <a:r>
              <a:rPr kumimoji="0" sz="1700" b="0" i="0" u="none" strike="noStrike" kern="0" cap="none" spc="-25" normalizeH="0" baseline="0" noProof="0" dirty="0">
                <a:ln>
                  <a:noFill/>
                </a:ln>
                <a:solidFill>
                  <a:srgbClr val="3E3E3E"/>
                </a:solidFill>
                <a:effectLst/>
                <a:uLnTx/>
                <a:uFillTx/>
                <a:latin typeface="Candara"/>
                <a:cs typeface="Candara"/>
              </a:rPr>
              <a:t>Act</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248920" marR="283845" lvl="0" indent="-172720" defTabSz="914400" eaLnBrk="1" fontAlgn="auto" latinLnBrk="0" hangingPunct="1">
              <a:lnSpc>
                <a:spcPct val="91600"/>
              </a:lnSpc>
              <a:spcBef>
                <a:spcPts val="284"/>
              </a:spcBef>
              <a:spcAft>
                <a:spcPts val="0"/>
              </a:spcAft>
              <a:buClrTx/>
              <a:buSzTx/>
              <a:buFontTx/>
              <a:buChar char="•"/>
              <a:tabLst>
                <a:tab pos="249554" algn="l"/>
              </a:tabLst>
              <a:defRPr/>
            </a:pPr>
            <a:r>
              <a:rPr kumimoji="0" sz="1700" b="0" i="0" u="none" strike="noStrike" kern="0" cap="none" spc="0" normalizeH="0" baseline="0" noProof="0" dirty="0">
                <a:ln>
                  <a:noFill/>
                </a:ln>
                <a:solidFill>
                  <a:srgbClr val="3E3E3E"/>
                </a:solidFill>
                <a:effectLst/>
                <a:uLnTx/>
                <a:uFillTx/>
                <a:latin typeface="Candara"/>
                <a:cs typeface="Candara"/>
              </a:rPr>
              <a:t>97</a:t>
            </a:r>
            <a:r>
              <a:rPr kumimoji="0" sz="1700" b="0" i="0" u="none" strike="noStrike" kern="0" cap="none" spc="-4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PTACs</a:t>
            </a:r>
            <a:r>
              <a:rPr kumimoji="0" sz="1700" b="0" i="0" u="none" strike="noStrike" kern="0" cap="none" spc="-3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across</a:t>
            </a:r>
            <a:r>
              <a:rPr kumimoji="0" sz="1700" b="0" i="0" u="none" strike="noStrike" kern="0" cap="none" spc="-35" normalizeH="0" baseline="0" noProof="0" dirty="0">
                <a:ln>
                  <a:noFill/>
                </a:ln>
                <a:solidFill>
                  <a:srgbClr val="3E3E3E"/>
                </a:solidFill>
                <a:effectLst/>
                <a:uLnTx/>
                <a:uFillTx/>
                <a:latin typeface="Candara"/>
                <a:cs typeface="Candara"/>
              </a:rPr>
              <a:t> </a:t>
            </a:r>
            <a:r>
              <a:rPr kumimoji="0" sz="1700" b="0" i="0" u="none" strike="noStrike" kern="0" cap="none" spc="-25" normalizeH="0" baseline="0" noProof="0" dirty="0">
                <a:ln>
                  <a:noFill/>
                </a:ln>
                <a:solidFill>
                  <a:srgbClr val="3E3E3E"/>
                </a:solidFill>
                <a:effectLst/>
                <a:uLnTx/>
                <a:uFillTx/>
                <a:latin typeface="Candara"/>
                <a:cs typeface="Candara"/>
              </a:rPr>
              <a:t>the </a:t>
            </a:r>
            <a:r>
              <a:rPr kumimoji="0" sz="1700" b="0" i="0" u="none" strike="noStrike" kern="0" cap="none" spc="0" normalizeH="0" baseline="0" noProof="0" dirty="0">
                <a:ln>
                  <a:noFill/>
                </a:ln>
                <a:solidFill>
                  <a:srgbClr val="3E3E3E"/>
                </a:solidFill>
                <a:effectLst/>
                <a:uLnTx/>
                <a:uFillTx/>
                <a:latin typeface="Candara"/>
                <a:cs typeface="Candara"/>
              </a:rPr>
              <a:t>nation</a:t>
            </a:r>
            <a:r>
              <a:rPr kumimoji="0" sz="1700" b="0" i="0" u="none" strike="noStrike" kern="0" cap="none" spc="-3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incl.</a:t>
            </a:r>
            <a:r>
              <a:rPr kumimoji="0" sz="1700" b="0" i="0" u="none" strike="noStrike" kern="0" cap="none" spc="-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the</a:t>
            </a:r>
            <a:r>
              <a:rPr kumimoji="0" sz="1700" b="0" i="0" u="none" strike="noStrike" kern="0" cap="none" spc="-10" normalizeH="0" baseline="0" noProof="0" dirty="0">
                <a:ln>
                  <a:noFill/>
                </a:ln>
                <a:solidFill>
                  <a:srgbClr val="3E3E3E"/>
                </a:solidFill>
                <a:effectLst/>
                <a:uLnTx/>
                <a:uFillTx/>
                <a:latin typeface="Candara"/>
                <a:cs typeface="Candara"/>
              </a:rPr>
              <a:t> District </a:t>
            </a:r>
            <a:r>
              <a:rPr kumimoji="0" sz="1700" b="0" i="0" u="none" strike="noStrike" kern="0" cap="none" spc="0" normalizeH="0" baseline="0" noProof="0" dirty="0">
                <a:ln>
                  <a:noFill/>
                </a:ln>
                <a:solidFill>
                  <a:srgbClr val="3E3E3E"/>
                </a:solidFill>
                <a:effectLst/>
                <a:uLnTx/>
                <a:uFillTx/>
                <a:latin typeface="Candara"/>
                <a:cs typeface="Candara"/>
              </a:rPr>
              <a:t>of</a:t>
            </a:r>
            <a:r>
              <a:rPr kumimoji="0" sz="1700" b="0" i="0" u="none" strike="noStrike" kern="0" cap="none" spc="-3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Columbia,</a:t>
            </a:r>
            <a:r>
              <a:rPr kumimoji="0" sz="1700" b="0" i="0" u="none" strike="noStrike" kern="0" cap="none" spc="-35"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Puerto </a:t>
            </a:r>
            <a:r>
              <a:rPr kumimoji="0" sz="1700" b="0" i="0" u="none" strike="noStrike" kern="0" cap="none" spc="0" normalizeH="0" baseline="0" noProof="0" dirty="0">
                <a:ln>
                  <a:noFill/>
                </a:ln>
                <a:solidFill>
                  <a:srgbClr val="3E3E3E"/>
                </a:solidFill>
                <a:effectLst/>
                <a:uLnTx/>
                <a:uFillTx/>
                <a:latin typeface="Candara"/>
                <a:cs typeface="Candara"/>
              </a:rPr>
              <a:t>Rico</a:t>
            </a:r>
            <a:r>
              <a:rPr kumimoji="0" sz="1700" b="0" i="0" u="none" strike="noStrike" kern="0" cap="none" spc="-4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and</a:t>
            </a:r>
            <a:r>
              <a:rPr kumimoji="0" sz="1700" b="0" i="0" u="none" strike="noStrike" kern="0" cap="none" spc="-15" normalizeH="0" baseline="0" noProof="0" dirty="0">
                <a:ln>
                  <a:noFill/>
                </a:ln>
                <a:solidFill>
                  <a:srgbClr val="3E3E3E"/>
                </a:solidFill>
                <a:effectLst/>
                <a:uLnTx/>
                <a:uFillTx/>
                <a:latin typeface="Candara"/>
                <a:cs typeface="Candara"/>
              </a:rPr>
              <a:t> </a:t>
            </a:r>
            <a:r>
              <a:rPr kumimoji="0" sz="1700" b="0" i="0" u="none" strike="noStrike" kern="0" cap="none" spc="-20" normalizeH="0" baseline="0" noProof="0" dirty="0">
                <a:ln>
                  <a:noFill/>
                </a:ln>
                <a:solidFill>
                  <a:srgbClr val="3E3E3E"/>
                </a:solidFill>
                <a:effectLst/>
                <a:uLnTx/>
                <a:uFillTx/>
                <a:latin typeface="Candara"/>
                <a:cs typeface="Candara"/>
              </a:rPr>
              <a:t>Guam</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248920" marR="133350" lvl="0" indent="-172720" defTabSz="914400" eaLnBrk="1" fontAlgn="auto" latinLnBrk="0" hangingPunct="1">
              <a:lnSpc>
                <a:spcPct val="91600"/>
              </a:lnSpc>
              <a:spcBef>
                <a:spcPts val="305"/>
              </a:spcBef>
              <a:spcAft>
                <a:spcPts val="0"/>
              </a:spcAft>
              <a:buClrTx/>
              <a:buSzTx/>
              <a:buFontTx/>
              <a:buChar char="•"/>
              <a:tabLst>
                <a:tab pos="249554" algn="l"/>
              </a:tabLst>
              <a:defRPr/>
            </a:pPr>
            <a:r>
              <a:rPr kumimoji="0" sz="1700" b="0" i="0" u="none" strike="noStrike" kern="0" cap="none" spc="0" normalizeH="0" baseline="0" noProof="0" dirty="0">
                <a:ln>
                  <a:noFill/>
                </a:ln>
                <a:solidFill>
                  <a:srgbClr val="3E3E3E"/>
                </a:solidFill>
                <a:effectLst/>
                <a:uLnTx/>
                <a:uFillTx/>
                <a:latin typeface="Candara"/>
                <a:cs typeface="Candara"/>
              </a:rPr>
              <a:t>PTACs</a:t>
            </a:r>
            <a:r>
              <a:rPr kumimoji="0" sz="1700" b="0" i="0" u="none" strike="noStrike" kern="0" cap="none" spc="-4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specializing</a:t>
            </a:r>
            <a:r>
              <a:rPr kumimoji="0" sz="1700" b="0" i="0" u="none" strike="noStrike" kern="0" cap="none" spc="-60" normalizeH="0" baseline="0" noProof="0" dirty="0">
                <a:ln>
                  <a:noFill/>
                </a:ln>
                <a:solidFill>
                  <a:srgbClr val="3E3E3E"/>
                </a:solidFill>
                <a:effectLst/>
                <a:uLnTx/>
                <a:uFillTx/>
                <a:latin typeface="Candara"/>
                <a:cs typeface="Candara"/>
              </a:rPr>
              <a:t> </a:t>
            </a:r>
            <a:r>
              <a:rPr kumimoji="0" sz="1700" b="0" i="0" u="none" strike="noStrike" kern="0" cap="none" spc="-25" normalizeH="0" baseline="0" noProof="0" dirty="0">
                <a:ln>
                  <a:noFill/>
                </a:ln>
                <a:solidFill>
                  <a:srgbClr val="3E3E3E"/>
                </a:solidFill>
                <a:effectLst/>
                <a:uLnTx/>
                <a:uFillTx/>
                <a:latin typeface="Candara"/>
                <a:cs typeface="Candara"/>
              </a:rPr>
              <a:t>in </a:t>
            </a:r>
            <a:r>
              <a:rPr kumimoji="0" sz="1700" b="0" i="0" u="none" strike="noStrike" kern="0" cap="none" spc="0" normalizeH="0" baseline="0" noProof="0" dirty="0">
                <a:ln>
                  <a:noFill/>
                </a:ln>
                <a:solidFill>
                  <a:srgbClr val="3E3E3E"/>
                </a:solidFill>
                <a:effectLst/>
                <a:uLnTx/>
                <a:uFillTx/>
                <a:latin typeface="Candara"/>
                <a:cs typeface="Candara"/>
              </a:rPr>
              <a:t>assistance</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to</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federally </a:t>
            </a:r>
            <a:r>
              <a:rPr kumimoji="0" sz="1700" b="0" i="0" u="none" strike="noStrike" kern="0" cap="none" spc="0" normalizeH="0" baseline="0" noProof="0" dirty="0">
                <a:ln>
                  <a:noFill/>
                </a:ln>
                <a:solidFill>
                  <a:srgbClr val="3E3E3E"/>
                </a:solidFill>
                <a:effectLst/>
                <a:uLnTx/>
                <a:uFillTx/>
                <a:latin typeface="Candara"/>
                <a:cs typeface="Candara"/>
              </a:rPr>
              <a:t>recognized</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Indian </a:t>
            </a:r>
            <a:r>
              <a:rPr kumimoji="0" sz="1700" b="0" i="0" u="none" strike="noStrike" kern="0" cap="none" spc="0" normalizeH="0" baseline="0" noProof="0" dirty="0">
                <a:ln>
                  <a:noFill/>
                </a:ln>
                <a:solidFill>
                  <a:srgbClr val="3E3E3E"/>
                </a:solidFill>
                <a:effectLst/>
                <a:uLnTx/>
                <a:uFillTx/>
                <a:latin typeface="Candara"/>
                <a:cs typeface="Candara"/>
              </a:rPr>
              <a:t>Tribes,</a:t>
            </a:r>
            <a:r>
              <a:rPr kumimoji="0" sz="1700" b="0" i="0" u="none" strike="noStrike" kern="0" cap="none" spc="-5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Alaskan</a:t>
            </a:r>
            <a:r>
              <a:rPr kumimoji="0" sz="1700" b="0" i="0" u="none" strike="noStrike" kern="0" cap="none" spc="-75" normalizeH="0" baseline="0" noProof="0" dirty="0">
                <a:ln>
                  <a:noFill/>
                </a:ln>
                <a:solidFill>
                  <a:srgbClr val="3E3E3E"/>
                </a:solidFill>
                <a:effectLst/>
                <a:uLnTx/>
                <a:uFillTx/>
                <a:latin typeface="Candara"/>
                <a:cs typeface="Candara"/>
              </a:rPr>
              <a:t> </a:t>
            </a:r>
            <a:r>
              <a:rPr kumimoji="0" sz="1700" b="0" i="0" u="none" strike="noStrike" kern="0" cap="none" spc="-25" normalizeH="0" baseline="0" noProof="0" dirty="0">
                <a:ln>
                  <a:noFill/>
                </a:ln>
                <a:solidFill>
                  <a:srgbClr val="3E3E3E"/>
                </a:solidFill>
                <a:effectLst/>
                <a:uLnTx/>
                <a:uFillTx/>
                <a:latin typeface="Candara"/>
                <a:cs typeface="Candara"/>
              </a:rPr>
              <a:t>and </a:t>
            </a:r>
            <a:r>
              <a:rPr kumimoji="0" sz="1700" b="0" i="0" u="none" strike="noStrike" kern="0" cap="none" spc="0" normalizeH="0" baseline="0" noProof="0" dirty="0">
                <a:ln>
                  <a:noFill/>
                </a:ln>
                <a:solidFill>
                  <a:srgbClr val="3E3E3E"/>
                </a:solidFill>
                <a:effectLst/>
                <a:uLnTx/>
                <a:uFillTx/>
                <a:latin typeface="Candara"/>
                <a:cs typeface="Candara"/>
              </a:rPr>
              <a:t>Hawaiian</a:t>
            </a:r>
            <a:r>
              <a:rPr kumimoji="0" sz="1700" b="0" i="0" u="none" strike="noStrike" kern="0" cap="none" spc="-4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Native</a:t>
            </a:r>
            <a:r>
              <a:rPr kumimoji="0" sz="1700" b="0" i="0" u="none" strike="noStrike" kern="0" cap="none" spc="-5"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entities</a:t>
            </a:r>
            <a:endParaRPr kumimoji="0" sz="1700" b="0" i="0" u="none" strike="noStrike" kern="0" cap="none" spc="0" normalizeH="0" baseline="0" noProof="0">
              <a:ln>
                <a:noFill/>
              </a:ln>
              <a:solidFill>
                <a:sysClr val="windowText" lastClr="000000"/>
              </a:solidFill>
              <a:effectLst/>
              <a:uLnTx/>
              <a:uFillTx/>
              <a:latin typeface="Candara"/>
              <a:cs typeface="Candara"/>
            </a:endParaRPr>
          </a:p>
        </p:txBody>
      </p:sp>
      <p:sp>
        <p:nvSpPr>
          <p:cNvPr id="14" name="object 14"/>
          <p:cNvSpPr/>
          <p:nvPr/>
        </p:nvSpPr>
        <p:spPr>
          <a:xfrm>
            <a:off x="4082034" y="1262633"/>
            <a:ext cx="2615565" cy="489584"/>
          </a:xfrm>
          <a:custGeom>
            <a:avLst/>
            <a:gdLst/>
            <a:ahLst/>
            <a:cxnLst/>
            <a:rect l="l" t="t" r="r" b="b"/>
            <a:pathLst>
              <a:path w="2615565" h="489585">
                <a:moveTo>
                  <a:pt x="0" y="489203"/>
                </a:moveTo>
                <a:lnTo>
                  <a:pt x="2615184" y="489203"/>
                </a:lnTo>
                <a:lnTo>
                  <a:pt x="2615184" y="0"/>
                </a:lnTo>
                <a:lnTo>
                  <a:pt x="0" y="0"/>
                </a:lnTo>
                <a:lnTo>
                  <a:pt x="0" y="489203"/>
                </a:lnTo>
                <a:close/>
              </a:path>
            </a:pathLst>
          </a:custGeom>
          <a:ln w="25400">
            <a:solidFill>
              <a:srgbClr val="4F81B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4082034" y="1262633"/>
            <a:ext cx="2615565" cy="489584"/>
          </a:xfrm>
          <a:prstGeom prst="rect">
            <a:avLst/>
          </a:prstGeom>
          <a:solidFill>
            <a:srgbClr val="0000CC"/>
          </a:solidFill>
        </p:spPr>
        <p:txBody>
          <a:bodyPr vert="horz" wrap="square" lIns="0" tIns="80645" rIns="0" bIns="0" rtlCol="0">
            <a:spAutoFit/>
          </a:bodyPr>
          <a:lstStyle/>
          <a:p>
            <a:pPr marL="403225" marR="0" lvl="0" indent="0" defTabSz="914400" eaLnBrk="1" fontAlgn="auto" latinLnBrk="0" hangingPunct="1">
              <a:lnSpc>
                <a:spcPct val="100000"/>
              </a:lnSpc>
              <a:spcBef>
                <a:spcPts val="635"/>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Calibri"/>
                <a:cs typeface="Calibri"/>
              </a:rPr>
              <a:t>Purpose</a:t>
            </a:r>
            <a:r>
              <a:rPr kumimoji="0" sz="1800" b="1" i="0" u="none" strike="noStrike" kern="0" cap="none" spc="-2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&amp;</a:t>
            </a:r>
            <a:r>
              <a:rPr kumimoji="0" sz="1800" b="1" i="0" u="none" strike="noStrike" kern="0" cap="none" spc="-5" normalizeH="0" baseline="0" noProof="0" dirty="0">
                <a:ln>
                  <a:noFill/>
                </a:ln>
                <a:solidFill>
                  <a:srgbClr val="FFFFFF"/>
                </a:solidFill>
                <a:effectLst/>
                <a:uLnTx/>
                <a:uFillTx/>
                <a:latin typeface="Calibri"/>
                <a:cs typeface="Calibri"/>
              </a:rPr>
              <a:t> </a:t>
            </a:r>
            <a:r>
              <a:rPr kumimoji="0" sz="1800" b="1" i="0" u="none" strike="noStrike" kern="0" cap="none" spc="-10" normalizeH="0" baseline="0" noProof="0" dirty="0">
                <a:ln>
                  <a:noFill/>
                </a:ln>
                <a:solidFill>
                  <a:srgbClr val="FFFFFF"/>
                </a:solidFill>
                <a:effectLst/>
                <a:uLnTx/>
                <a:uFillTx/>
                <a:latin typeface="Calibri"/>
                <a:cs typeface="Calibri"/>
              </a:rPr>
              <a:t>Funding</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4082034" y="1751838"/>
            <a:ext cx="2615565" cy="3767454"/>
          </a:xfrm>
          <a:prstGeom prst="rect">
            <a:avLst/>
          </a:prstGeom>
          <a:ln w="25400">
            <a:solidFill>
              <a:srgbClr val="0000CC"/>
            </a:solidFill>
          </a:ln>
        </p:spPr>
        <p:txBody>
          <a:bodyPr vert="horz" wrap="square" lIns="0" tIns="76200" rIns="0" bIns="0" rtlCol="0">
            <a:spAutoFit/>
          </a:bodyPr>
          <a:lstStyle/>
          <a:p>
            <a:pPr marL="262255" marR="165100" lvl="0" indent="-172720" defTabSz="914400" eaLnBrk="1" fontAlgn="auto" latinLnBrk="0" hangingPunct="1">
              <a:lnSpc>
                <a:spcPct val="91500"/>
              </a:lnSpc>
              <a:spcBef>
                <a:spcPts val="600"/>
              </a:spcBef>
              <a:spcAft>
                <a:spcPts val="0"/>
              </a:spcAft>
              <a:buClrTx/>
              <a:buSzTx/>
              <a:buFontTx/>
              <a:buChar char="•"/>
              <a:tabLst>
                <a:tab pos="262890" algn="l"/>
              </a:tabLst>
              <a:defRPr/>
            </a:pPr>
            <a:r>
              <a:rPr kumimoji="0" sz="1700" b="0" i="0" u="none" strike="noStrike" kern="0" cap="none" spc="0" normalizeH="0" baseline="0" noProof="0" dirty="0">
                <a:ln>
                  <a:noFill/>
                </a:ln>
                <a:solidFill>
                  <a:srgbClr val="3E3E3E"/>
                </a:solidFill>
                <a:effectLst/>
                <a:uLnTx/>
                <a:uFillTx/>
                <a:latin typeface="Candara"/>
                <a:cs typeface="Candara"/>
              </a:rPr>
              <a:t>Help</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expand</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businesses </a:t>
            </a:r>
            <a:r>
              <a:rPr kumimoji="0" sz="1700" b="0" i="0" u="none" strike="noStrike" kern="0" cap="none" spc="0" normalizeH="0" baseline="0" noProof="0" dirty="0">
                <a:ln>
                  <a:noFill/>
                </a:ln>
                <a:solidFill>
                  <a:srgbClr val="3E3E3E"/>
                </a:solidFill>
                <a:effectLst/>
                <a:uLnTx/>
                <a:uFillTx/>
                <a:latin typeface="Candara"/>
                <a:cs typeface="Candara"/>
              </a:rPr>
              <a:t>pursue</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and</a:t>
            </a:r>
            <a:r>
              <a:rPr kumimoji="0" sz="1700" b="0" i="0" u="none" strike="noStrike" kern="0" cap="none" spc="-10" normalizeH="0" baseline="0" noProof="0" dirty="0">
                <a:ln>
                  <a:noFill/>
                </a:ln>
                <a:solidFill>
                  <a:srgbClr val="3E3E3E"/>
                </a:solidFill>
                <a:effectLst/>
                <a:uLnTx/>
                <a:uFillTx/>
                <a:latin typeface="Candara"/>
                <a:cs typeface="Candara"/>
              </a:rPr>
              <a:t> perform </a:t>
            </a:r>
            <a:r>
              <a:rPr kumimoji="0" sz="1700" b="0" i="0" u="none" strike="noStrike" kern="0" cap="none" spc="0" normalizeH="0" baseline="0" noProof="0" dirty="0">
                <a:ln>
                  <a:noFill/>
                </a:ln>
                <a:solidFill>
                  <a:srgbClr val="3E3E3E"/>
                </a:solidFill>
                <a:effectLst/>
                <a:uLnTx/>
                <a:uFillTx/>
                <a:latin typeface="Candara"/>
                <a:cs typeface="Candara"/>
              </a:rPr>
              <a:t>under</a:t>
            </a:r>
            <a:r>
              <a:rPr kumimoji="0" sz="1700" b="0" i="0" u="none" strike="noStrike" kern="0" cap="none" spc="-15"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government </a:t>
            </a:r>
            <a:r>
              <a:rPr kumimoji="0" sz="1700" b="0" i="0" u="none" strike="noStrike" kern="0" cap="none" spc="0" normalizeH="0" baseline="0" noProof="0" dirty="0">
                <a:ln>
                  <a:noFill/>
                </a:ln>
                <a:solidFill>
                  <a:srgbClr val="3E3E3E"/>
                </a:solidFill>
                <a:effectLst/>
                <a:uLnTx/>
                <a:uFillTx/>
                <a:latin typeface="Candara"/>
                <a:cs typeface="Candara"/>
              </a:rPr>
              <a:t>contracts</a:t>
            </a:r>
            <a:r>
              <a:rPr kumimoji="0" sz="1700" b="0" i="0" u="none" strike="noStrike" kern="0" cap="none" spc="-2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a:t>
            </a:r>
            <a:r>
              <a:rPr kumimoji="0" sz="1700" b="0" i="0" u="none" strike="noStrike" kern="0" cap="none" spc="-5"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federal, </a:t>
            </a:r>
            <a:r>
              <a:rPr kumimoji="0" sz="1700" b="0" i="0" u="none" strike="noStrike" kern="0" cap="none" spc="0" normalizeH="0" baseline="0" noProof="0" dirty="0">
                <a:ln>
                  <a:noFill/>
                </a:ln>
                <a:solidFill>
                  <a:srgbClr val="3E3E3E"/>
                </a:solidFill>
                <a:effectLst/>
                <a:uLnTx/>
                <a:uFillTx/>
                <a:latin typeface="Candara"/>
                <a:cs typeface="Candara"/>
              </a:rPr>
              <a:t>state</a:t>
            </a:r>
            <a:r>
              <a:rPr kumimoji="0" sz="1700" b="0" i="0" u="none" strike="noStrike" kern="0" cap="none" spc="-1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and</a:t>
            </a:r>
            <a:r>
              <a:rPr kumimoji="0" sz="1700" b="0" i="0" u="none" strike="noStrike" kern="0" cap="none" spc="-10" normalizeH="0" baseline="0" noProof="0" dirty="0">
                <a:ln>
                  <a:noFill/>
                </a:ln>
                <a:solidFill>
                  <a:srgbClr val="3E3E3E"/>
                </a:solidFill>
                <a:effectLst/>
                <a:uLnTx/>
                <a:uFillTx/>
                <a:latin typeface="Candara"/>
                <a:cs typeface="Candara"/>
              </a:rPr>
              <a:t> local</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262255" marR="0" lvl="0" indent="-172720" defTabSz="914400" eaLnBrk="1" fontAlgn="auto" latinLnBrk="0" hangingPunct="1">
              <a:lnSpc>
                <a:spcPct val="100000"/>
              </a:lnSpc>
              <a:spcBef>
                <a:spcPts val="145"/>
              </a:spcBef>
              <a:spcAft>
                <a:spcPts val="0"/>
              </a:spcAft>
              <a:buClrTx/>
              <a:buSzTx/>
              <a:buFontTx/>
              <a:buChar char="•"/>
              <a:tabLst>
                <a:tab pos="262890" algn="l"/>
              </a:tabLst>
              <a:defRPr/>
            </a:pPr>
            <a:r>
              <a:rPr kumimoji="0" sz="1700" b="0" i="0" u="none" strike="noStrike" kern="0" cap="none" spc="0" normalizeH="0" baseline="0" noProof="0" dirty="0">
                <a:ln>
                  <a:noFill/>
                </a:ln>
                <a:solidFill>
                  <a:srgbClr val="3E3E3E"/>
                </a:solidFill>
                <a:effectLst/>
                <a:uLnTx/>
                <a:uFillTx/>
                <a:latin typeface="Candara"/>
                <a:cs typeface="Candara"/>
              </a:rPr>
              <a:t>NDAA</a:t>
            </a:r>
            <a:r>
              <a:rPr kumimoji="0" sz="1700" b="0" i="0" u="none" strike="noStrike" kern="0" cap="none" spc="-15"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legislation</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262255" marR="750570" lvl="0" indent="-172720" defTabSz="914400" eaLnBrk="1" fontAlgn="auto" latinLnBrk="0" hangingPunct="1">
              <a:lnSpc>
                <a:spcPts val="1870"/>
              </a:lnSpc>
              <a:spcBef>
                <a:spcPts val="340"/>
              </a:spcBef>
              <a:spcAft>
                <a:spcPts val="0"/>
              </a:spcAft>
              <a:buClrTx/>
              <a:buSzTx/>
              <a:buFontTx/>
              <a:buChar char="•"/>
              <a:tabLst>
                <a:tab pos="262890" algn="l"/>
              </a:tabLst>
              <a:defRPr/>
            </a:pPr>
            <a:r>
              <a:rPr kumimoji="0" sz="1700" b="0" i="0" u="none" strike="noStrike" kern="0" cap="none" spc="0" normalizeH="0" baseline="0" noProof="0" dirty="0">
                <a:ln>
                  <a:noFill/>
                </a:ln>
                <a:solidFill>
                  <a:srgbClr val="3E3E3E"/>
                </a:solidFill>
                <a:effectLst/>
                <a:uLnTx/>
                <a:uFillTx/>
                <a:latin typeface="Candara"/>
                <a:cs typeface="Candara"/>
              </a:rPr>
              <a:t>Administered</a:t>
            </a:r>
            <a:r>
              <a:rPr kumimoji="0" sz="1700" b="0" i="0" u="none" strike="noStrike" kern="0" cap="none" spc="-60" normalizeH="0" baseline="0" noProof="0" dirty="0">
                <a:ln>
                  <a:noFill/>
                </a:ln>
                <a:solidFill>
                  <a:srgbClr val="3E3E3E"/>
                </a:solidFill>
                <a:effectLst/>
                <a:uLnTx/>
                <a:uFillTx/>
                <a:latin typeface="Candara"/>
                <a:cs typeface="Candara"/>
              </a:rPr>
              <a:t> </a:t>
            </a:r>
            <a:r>
              <a:rPr kumimoji="0" sz="1700" b="0" i="0" u="none" strike="noStrike" kern="0" cap="none" spc="-25" normalizeH="0" baseline="0" noProof="0" dirty="0">
                <a:ln>
                  <a:noFill/>
                </a:ln>
                <a:solidFill>
                  <a:srgbClr val="3E3E3E"/>
                </a:solidFill>
                <a:effectLst/>
                <a:uLnTx/>
                <a:uFillTx/>
                <a:latin typeface="Candara"/>
                <a:cs typeface="Candara"/>
              </a:rPr>
              <a:t>by </a:t>
            </a:r>
            <a:r>
              <a:rPr kumimoji="0" sz="1700" b="0" i="0" u="none" strike="noStrike" kern="0" cap="none" spc="0" normalizeH="0" baseline="0" noProof="0" dirty="0">
                <a:ln>
                  <a:noFill/>
                </a:ln>
                <a:solidFill>
                  <a:srgbClr val="3E3E3E"/>
                </a:solidFill>
                <a:effectLst/>
                <a:uLnTx/>
                <a:uFillTx/>
                <a:latin typeface="Candara"/>
                <a:cs typeface="Candara"/>
              </a:rPr>
              <a:t>Defense</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Logistics Agency</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262255" marR="513080" lvl="0" indent="-172720" defTabSz="914400" eaLnBrk="1" fontAlgn="auto" latinLnBrk="0" hangingPunct="1">
              <a:lnSpc>
                <a:spcPct val="91600"/>
              </a:lnSpc>
              <a:spcBef>
                <a:spcPts val="270"/>
              </a:spcBef>
              <a:spcAft>
                <a:spcPts val="0"/>
              </a:spcAft>
              <a:buClrTx/>
              <a:buSzTx/>
              <a:buFontTx/>
              <a:buChar char="•"/>
              <a:tabLst>
                <a:tab pos="262890" algn="l"/>
              </a:tabLst>
              <a:defRPr/>
            </a:pPr>
            <a:r>
              <a:rPr kumimoji="0" sz="1700" b="0" i="0" u="none" strike="noStrike" kern="0" cap="none" spc="0" normalizeH="0" baseline="0" noProof="0" dirty="0">
                <a:ln>
                  <a:noFill/>
                </a:ln>
                <a:solidFill>
                  <a:srgbClr val="3E3E3E"/>
                </a:solidFill>
                <a:effectLst/>
                <a:uLnTx/>
                <a:uFillTx/>
                <a:latin typeface="Candara"/>
                <a:cs typeface="Candara"/>
              </a:rPr>
              <a:t>Local</a:t>
            </a:r>
            <a:r>
              <a:rPr kumimoji="0" sz="1700" b="0" i="0" u="none" strike="noStrike" kern="0" cap="none" spc="-20" normalizeH="0" baseline="0" noProof="0" dirty="0">
                <a:ln>
                  <a:noFill/>
                </a:ln>
                <a:solidFill>
                  <a:srgbClr val="3E3E3E"/>
                </a:solidFill>
                <a:effectLst/>
                <a:uLnTx/>
                <a:uFillTx/>
                <a:latin typeface="Candara"/>
                <a:cs typeface="Candara"/>
              </a:rPr>
              <a:t> host </a:t>
            </a:r>
            <a:r>
              <a:rPr kumimoji="0" sz="1700" b="0" i="0" u="none" strike="noStrike" kern="0" cap="none" spc="0" normalizeH="0" baseline="0" noProof="0" dirty="0">
                <a:ln>
                  <a:noFill/>
                </a:ln>
                <a:solidFill>
                  <a:srgbClr val="3E3E3E"/>
                </a:solidFill>
                <a:effectLst/>
                <a:uLnTx/>
                <a:uFillTx/>
                <a:latin typeface="Candara"/>
                <a:cs typeface="Candara"/>
              </a:rPr>
              <a:t>organizations;</a:t>
            </a:r>
            <a:r>
              <a:rPr kumimoji="0" sz="1700" b="0" i="0" u="none" strike="noStrike" kern="0" cap="none" spc="-40"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e.g., </a:t>
            </a:r>
            <a:r>
              <a:rPr kumimoji="0" sz="1700" b="0" i="0" u="none" strike="noStrike" kern="0" cap="none" spc="0" normalizeH="0" baseline="0" noProof="0" dirty="0">
                <a:ln>
                  <a:noFill/>
                </a:ln>
                <a:solidFill>
                  <a:srgbClr val="3E3E3E"/>
                </a:solidFill>
                <a:effectLst/>
                <a:uLnTx/>
                <a:uFillTx/>
                <a:latin typeface="Candara"/>
                <a:cs typeface="Candara"/>
              </a:rPr>
              <a:t>state,</a:t>
            </a:r>
            <a:r>
              <a:rPr kumimoji="0" sz="1700" b="0" i="0" u="none" strike="noStrike" kern="0" cap="none" spc="-1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local</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and</a:t>
            </a:r>
            <a:r>
              <a:rPr kumimoji="0" sz="1700" b="0" i="0" u="none" strike="noStrike" kern="0" cap="none" spc="-15" normalizeH="0" baseline="0" noProof="0" dirty="0">
                <a:ln>
                  <a:noFill/>
                </a:ln>
                <a:solidFill>
                  <a:srgbClr val="3E3E3E"/>
                </a:solidFill>
                <a:effectLst/>
                <a:uLnTx/>
                <a:uFillTx/>
                <a:latin typeface="Candara"/>
                <a:cs typeface="Candara"/>
              </a:rPr>
              <a:t> </a:t>
            </a:r>
            <a:r>
              <a:rPr kumimoji="0" sz="1700" b="0" i="0" u="none" strike="noStrike" kern="0" cap="none" spc="-20" normalizeH="0" baseline="0" noProof="0" dirty="0">
                <a:ln>
                  <a:noFill/>
                </a:ln>
                <a:solidFill>
                  <a:srgbClr val="3E3E3E"/>
                </a:solidFill>
                <a:effectLst/>
                <a:uLnTx/>
                <a:uFillTx/>
                <a:latin typeface="Candara"/>
                <a:cs typeface="Candara"/>
              </a:rPr>
              <a:t>non- </a:t>
            </a:r>
            <a:r>
              <a:rPr kumimoji="0" sz="1700" b="0" i="0" u="none" strike="noStrike" kern="0" cap="none" spc="-10" normalizeH="0" baseline="0" noProof="0" dirty="0">
                <a:ln>
                  <a:noFill/>
                </a:ln>
                <a:solidFill>
                  <a:srgbClr val="3E3E3E"/>
                </a:solidFill>
                <a:effectLst/>
                <a:uLnTx/>
                <a:uFillTx/>
                <a:latin typeface="Candara"/>
                <a:cs typeface="Candara"/>
              </a:rPr>
              <a:t>profits</a:t>
            </a:r>
            <a:endParaRPr kumimoji="0" sz="1700" b="0" i="0" u="none" strike="noStrike" kern="0" cap="none" spc="0" normalizeH="0" baseline="0" noProof="0">
              <a:ln>
                <a:noFill/>
              </a:ln>
              <a:solidFill>
                <a:sysClr val="windowText" lastClr="000000"/>
              </a:solidFill>
              <a:effectLst/>
              <a:uLnTx/>
              <a:uFillTx/>
              <a:latin typeface="Candara"/>
              <a:cs typeface="Candara"/>
            </a:endParaRPr>
          </a:p>
        </p:txBody>
      </p:sp>
      <p:sp>
        <p:nvSpPr>
          <p:cNvPr id="17" name="object 17"/>
          <p:cNvSpPr/>
          <p:nvPr/>
        </p:nvSpPr>
        <p:spPr>
          <a:xfrm>
            <a:off x="7066026" y="1248917"/>
            <a:ext cx="2615565" cy="490855"/>
          </a:xfrm>
          <a:custGeom>
            <a:avLst/>
            <a:gdLst/>
            <a:ahLst/>
            <a:cxnLst/>
            <a:rect l="l" t="t" r="r" b="b"/>
            <a:pathLst>
              <a:path w="2615565" h="490855">
                <a:moveTo>
                  <a:pt x="0" y="490727"/>
                </a:moveTo>
                <a:lnTo>
                  <a:pt x="2615183" y="490727"/>
                </a:lnTo>
                <a:lnTo>
                  <a:pt x="2615183" y="0"/>
                </a:lnTo>
                <a:lnTo>
                  <a:pt x="0" y="0"/>
                </a:lnTo>
                <a:lnTo>
                  <a:pt x="0" y="490727"/>
                </a:lnTo>
                <a:close/>
              </a:path>
            </a:pathLst>
          </a:custGeom>
          <a:ln w="25400">
            <a:solidFill>
              <a:srgbClr val="4F81B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7066026" y="1248917"/>
            <a:ext cx="2615565" cy="490855"/>
          </a:xfrm>
          <a:prstGeom prst="rect">
            <a:avLst/>
          </a:prstGeom>
          <a:solidFill>
            <a:srgbClr val="0000CC"/>
          </a:solidFill>
        </p:spPr>
        <p:txBody>
          <a:bodyPr vert="horz" wrap="square" lIns="0" tIns="80645" rIns="0" bIns="0" rtlCol="0">
            <a:spAutoFit/>
          </a:bodyPr>
          <a:lstStyle/>
          <a:p>
            <a:pPr marL="289560" marR="0" lvl="0" indent="0" defTabSz="914400" eaLnBrk="1" fontAlgn="auto" latinLnBrk="0" hangingPunct="1">
              <a:lnSpc>
                <a:spcPct val="100000"/>
              </a:lnSpc>
              <a:spcBef>
                <a:spcPts val="635"/>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Calibri"/>
                <a:cs typeface="Calibri"/>
              </a:rPr>
              <a:t>GT</a:t>
            </a:r>
            <a:r>
              <a:rPr kumimoji="0" sz="1800" b="1" i="0" u="none" strike="noStrike" kern="0" cap="none" spc="-1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APEX</a:t>
            </a:r>
            <a:r>
              <a:rPr kumimoji="0" sz="1800" b="1" i="0" u="none" strike="noStrike" kern="0" cap="none" spc="-15" normalizeH="0" baseline="0" noProof="0" dirty="0">
                <a:ln>
                  <a:noFill/>
                </a:ln>
                <a:solidFill>
                  <a:srgbClr val="FFFFFF"/>
                </a:solidFill>
                <a:effectLst/>
                <a:uLnTx/>
                <a:uFillTx/>
                <a:latin typeface="Calibri"/>
                <a:cs typeface="Calibri"/>
              </a:rPr>
              <a:t> </a:t>
            </a:r>
            <a:r>
              <a:rPr kumimoji="0" sz="1800" b="1" i="0" u="none" strike="noStrike" kern="0" cap="none" spc="-10" normalizeH="0" baseline="0" noProof="0" dirty="0">
                <a:ln>
                  <a:noFill/>
                </a:ln>
                <a:solidFill>
                  <a:srgbClr val="FFFFFF"/>
                </a:solidFill>
                <a:effectLst/>
                <a:uLnTx/>
                <a:uFillTx/>
                <a:latin typeface="Calibri"/>
                <a:cs typeface="Calibri"/>
              </a:rPr>
              <a:t>Accelerators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p:nvPr/>
        </p:nvSpPr>
        <p:spPr>
          <a:xfrm>
            <a:off x="7062978" y="1751838"/>
            <a:ext cx="2615565" cy="3767454"/>
          </a:xfrm>
          <a:custGeom>
            <a:avLst/>
            <a:gdLst/>
            <a:ahLst/>
            <a:cxnLst/>
            <a:rect l="l" t="t" r="r" b="b"/>
            <a:pathLst>
              <a:path w="2615565" h="3767454">
                <a:moveTo>
                  <a:pt x="0" y="3767328"/>
                </a:moveTo>
                <a:lnTo>
                  <a:pt x="2615183" y="3767328"/>
                </a:lnTo>
                <a:lnTo>
                  <a:pt x="2615183" y="0"/>
                </a:lnTo>
                <a:lnTo>
                  <a:pt x="0" y="0"/>
                </a:lnTo>
                <a:lnTo>
                  <a:pt x="0" y="3767328"/>
                </a:lnTo>
                <a:close/>
              </a:path>
            </a:pathLst>
          </a:custGeom>
          <a:ln w="25400">
            <a:solidFill>
              <a:srgbClr val="0000C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txBox="1"/>
          <p:nvPr/>
        </p:nvSpPr>
        <p:spPr>
          <a:xfrm>
            <a:off x="7075678" y="1793239"/>
            <a:ext cx="2590165" cy="3249930"/>
          </a:xfrm>
          <a:prstGeom prst="rect">
            <a:avLst/>
          </a:prstGeom>
        </p:spPr>
        <p:txBody>
          <a:bodyPr vert="horz" wrap="square" lIns="0" tIns="40005" rIns="0" bIns="0" rtlCol="0">
            <a:spAutoFit/>
          </a:bodyPr>
          <a:lstStyle/>
          <a:p>
            <a:pPr marL="250190" marR="157480" lvl="0" indent="-172720" defTabSz="914400" eaLnBrk="1" fontAlgn="auto" latinLnBrk="0" hangingPunct="1">
              <a:lnSpc>
                <a:spcPts val="1860"/>
              </a:lnSpc>
              <a:spcBef>
                <a:spcPts val="315"/>
              </a:spcBef>
              <a:spcAft>
                <a:spcPts val="0"/>
              </a:spcAft>
              <a:buClrTx/>
              <a:buSzTx/>
              <a:buFontTx/>
              <a:buChar char="•"/>
              <a:tabLst>
                <a:tab pos="250825" algn="l"/>
              </a:tabLst>
              <a:defRPr/>
            </a:pPr>
            <a:r>
              <a:rPr kumimoji="0" sz="1700" b="0" i="0" u="none" strike="noStrike" kern="0" cap="none" spc="0" normalizeH="0" baseline="0" noProof="0" dirty="0">
                <a:ln>
                  <a:noFill/>
                </a:ln>
                <a:solidFill>
                  <a:srgbClr val="3E3E3E"/>
                </a:solidFill>
                <a:effectLst/>
                <a:uLnTx/>
                <a:uFillTx/>
                <a:latin typeface="Candara"/>
                <a:cs typeface="Candara"/>
              </a:rPr>
              <a:t>Operating</a:t>
            </a:r>
            <a:r>
              <a:rPr kumimoji="0" sz="1700" b="0" i="0" u="none" strike="noStrike" kern="0" cap="none" spc="-3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more</a:t>
            </a:r>
            <a:r>
              <a:rPr kumimoji="0" sz="1700" b="0" i="0" u="none" strike="noStrike" kern="0" cap="none" spc="-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than</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25" normalizeH="0" baseline="0" noProof="0" dirty="0">
                <a:ln>
                  <a:noFill/>
                </a:ln>
                <a:solidFill>
                  <a:srgbClr val="3E3E3E"/>
                </a:solidFill>
                <a:effectLst/>
                <a:uLnTx/>
                <a:uFillTx/>
                <a:latin typeface="Candara"/>
                <a:cs typeface="Candara"/>
              </a:rPr>
              <a:t>35 </a:t>
            </a:r>
            <a:r>
              <a:rPr kumimoji="0" sz="1700" b="0" i="0" u="none" strike="noStrike" kern="0" cap="none" spc="0" normalizeH="0" baseline="0" noProof="0" dirty="0">
                <a:ln>
                  <a:noFill/>
                </a:ln>
                <a:solidFill>
                  <a:srgbClr val="3E3E3E"/>
                </a:solidFill>
                <a:effectLst/>
                <a:uLnTx/>
                <a:uFillTx/>
                <a:latin typeface="Candara"/>
                <a:cs typeface="Candara"/>
              </a:rPr>
              <a:t>years</a:t>
            </a:r>
            <a:r>
              <a:rPr kumimoji="0" sz="1700" b="0" i="0" u="none" strike="noStrike" kern="0" cap="none" spc="-1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 part</a:t>
            </a:r>
            <a:r>
              <a:rPr kumimoji="0" sz="1700" b="0" i="0" u="none" strike="noStrike" kern="0" cap="none" spc="-15" normalizeH="0" baseline="0" noProof="0" dirty="0">
                <a:ln>
                  <a:noFill/>
                </a:ln>
                <a:solidFill>
                  <a:srgbClr val="3E3E3E"/>
                </a:solidFill>
                <a:effectLst/>
                <a:uLnTx/>
                <a:uFillTx/>
                <a:latin typeface="Candara"/>
                <a:cs typeface="Candara"/>
              </a:rPr>
              <a:t> </a:t>
            </a:r>
            <a:r>
              <a:rPr kumimoji="0" sz="1700" b="0" i="0" u="none" strike="noStrike" kern="0" cap="none" spc="0" normalizeH="0" baseline="0" noProof="0" dirty="0">
                <a:ln>
                  <a:noFill/>
                </a:ln>
                <a:solidFill>
                  <a:srgbClr val="3E3E3E"/>
                </a:solidFill>
                <a:effectLst/>
                <a:uLnTx/>
                <a:uFillTx/>
                <a:latin typeface="Candara"/>
                <a:cs typeface="Candara"/>
              </a:rPr>
              <a:t>of</a:t>
            </a:r>
            <a:r>
              <a:rPr kumimoji="0" sz="1700" b="0" i="0" u="none" strike="noStrike" kern="0" cap="none" spc="5" normalizeH="0" baseline="0" noProof="0" dirty="0">
                <a:ln>
                  <a:noFill/>
                </a:ln>
                <a:solidFill>
                  <a:srgbClr val="3E3E3E"/>
                </a:solidFill>
                <a:effectLst/>
                <a:uLnTx/>
                <a:uFillTx/>
                <a:latin typeface="Candara"/>
                <a:cs typeface="Candara"/>
              </a:rPr>
              <a:t> </a:t>
            </a:r>
            <a:r>
              <a:rPr kumimoji="0" sz="1700" b="0" i="0" u="none" strike="noStrike" kern="0" cap="none" spc="-25" normalizeH="0" baseline="0" noProof="0" dirty="0">
                <a:ln>
                  <a:noFill/>
                </a:ln>
                <a:solidFill>
                  <a:srgbClr val="3E3E3E"/>
                </a:solidFill>
                <a:effectLst/>
                <a:uLnTx/>
                <a:uFillTx/>
                <a:latin typeface="Candara"/>
                <a:cs typeface="Candara"/>
              </a:rPr>
              <a:t>EI2</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250190" marR="344805" lvl="0" indent="-172720" defTabSz="914400" eaLnBrk="1" fontAlgn="auto" latinLnBrk="0" hangingPunct="1">
              <a:lnSpc>
                <a:spcPts val="1860"/>
              </a:lnSpc>
              <a:spcBef>
                <a:spcPts val="325"/>
              </a:spcBef>
              <a:spcAft>
                <a:spcPts val="0"/>
              </a:spcAft>
              <a:buClrTx/>
              <a:buSzTx/>
              <a:buFontTx/>
              <a:buChar char="•"/>
              <a:tabLst>
                <a:tab pos="250825" algn="l"/>
              </a:tabLst>
              <a:defRPr/>
            </a:pPr>
            <a:r>
              <a:rPr kumimoji="0" sz="1700" b="0" i="0" u="none" strike="noStrike" kern="0" cap="none" spc="0" normalizeH="0" baseline="0" noProof="0" dirty="0">
                <a:ln>
                  <a:noFill/>
                </a:ln>
                <a:solidFill>
                  <a:srgbClr val="3E3E3E"/>
                </a:solidFill>
                <a:effectLst/>
                <a:uLnTx/>
                <a:uFillTx/>
                <a:latin typeface="Candara"/>
                <a:cs typeface="Candara"/>
              </a:rPr>
              <a:t>Locations</a:t>
            </a:r>
            <a:r>
              <a:rPr kumimoji="0" sz="1700" b="0" i="0" u="none" strike="noStrike" kern="0" cap="none" spc="-20"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throughout </a:t>
            </a:r>
            <a:r>
              <a:rPr kumimoji="0" sz="1700" b="0" i="0" u="none" strike="noStrike" kern="0" cap="none" spc="-25" normalizeH="0" baseline="0" noProof="0" dirty="0">
                <a:ln>
                  <a:noFill/>
                </a:ln>
                <a:solidFill>
                  <a:srgbClr val="3E3E3E"/>
                </a:solidFill>
                <a:effectLst/>
                <a:uLnTx/>
                <a:uFillTx/>
                <a:latin typeface="Candara"/>
                <a:cs typeface="Candara"/>
              </a:rPr>
              <a:t>GA</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421005" marR="0" lvl="1" indent="-171450" defTabSz="914400" eaLnBrk="1" fontAlgn="auto" latinLnBrk="0" hangingPunct="1">
              <a:lnSpc>
                <a:spcPct val="100000"/>
              </a:lnSpc>
              <a:spcBef>
                <a:spcPts val="110"/>
              </a:spcBef>
              <a:spcAft>
                <a:spcPts val="0"/>
              </a:spcAft>
              <a:buClrTx/>
              <a:buSzTx/>
              <a:buFontTx/>
              <a:buChar char="•"/>
              <a:tabLst>
                <a:tab pos="421640" algn="l"/>
              </a:tabLst>
              <a:defRPr/>
            </a:pPr>
            <a:r>
              <a:rPr kumimoji="0" sz="1700" b="0" i="0" u="none" strike="noStrike" kern="0" cap="none" spc="-10" normalizeH="0" baseline="0" noProof="0" dirty="0">
                <a:ln>
                  <a:noFill/>
                </a:ln>
                <a:solidFill>
                  <a:srgbClr val="3E3E3E"/>
                </a:solidFill>
                <a:effectLst/>
                <a:uLnTx/>
                <a:uFillTx/>
                <a:latin typeface="Candara"/>
                <a:cs typeface="Candara"/>
              </a:rPr>
              <a:t>Albany</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421005" marR="0" lvl="1" indent="-171450" defTabSz="914400" eaLnBrk="1" fontAlgn="auto" latinLnBrk="0" hangingPunct="1">
              <a:lnSpc>
                <a:spcPct val="100000"/>
              </a:lnSpc>
              <a:spcBef>
                <a:spcPts val="145"/>
              </a:spcBef>
              <a:spcAft>
                <a:spcPts val="0"/>
              </a:spcAft>
              <a:buClrTx/>
              <a:buSzTx/>
              <a:buFontTx/>
              <a:buChar char="•"/>
              <a:tabLst>
                <a:tab pos="421640" algn="l"/>
              </a:tabLst>
              <a:defRPr/>
            </a:pPr>
            <a:r>
              <a:rPr kumimoji="0" sz="1700" b="0" i="0" u="none" strike="noStrike" kern="0" cap="none" spc="-10" normalizeH="0" baseline="0" noProof="0" dirty="0">
                <a:ln>
                  <a:noFill/>
                </a:ln>
                <a:solidFill>
                  <a:srgbClr val="3E3E3E"/>
                </a:solidFill>
                <a:effectLst/>
                <a:uLnTx/>
                <a:uFillTx/>
                <a:latin typeface="Candara"/>
                <a:cs typeface="Candara"/>
              </a:rPr>
              <a:t>Atlanta</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421005" marR="0" lvl="1" indent="-171450" defTabSz="914400" eaLnBrk="1" fontAlgn="auto" latinLnBrk="0" hangingPunct="1">
              <a:lnSpc>
                <a:spcPct val="100000"/>
              </a:lnSpc>
              <a:spcBef>
                <a:spcPts val="135"/>
              </a:spcBef>
              <a:spcAft>
                <a:spcPts val="0"/>
              </a:spcAft>
              <a:buClrTx/>
              <a:buSzTx/>
              <a:buFontTx/>
              <a:buChar char="•"/>
              <a:tabLst>
                <a:tab pos="421640" algn="l"/>
              </a:tabLst>
              <a:defRPr/>
            </a:pPr>
            <a:r>
              <a:rPr kumimoji="0" sz="1700" b="0" i="0" u="none" strike="noStrike" kern="0" cap="none" spc="-10" normalizeH="0" baseline="0" noProof="0" dirty="0">
                <a:ln>
                  <a:noFill/>
                </a:ln>
                <a:solidFill>
                  <a:srgbClr val="3E3E3E"/>
                </a:solidFill>
                <a:effectLst/>
                <a:uLnTx/>
                <a:uFillTx/>
                <a:latin typeface="Candara"/>
                <a:cs typeface="Candara"/>
              </a:rPr>
              <a:t>Augusta</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421005" marR="0" lvl="1" indent="-171450" defTabSz="914400" eaLnBrk="1" fontAlgn="auto" latinLnBrk="0" hangingPunct="1">
              <a:lnSpc>
                <a:spcPct val="100000"/>
              </a:lnSpc>
              <a:spcBef>
                <a:spcPts val="145"/>
              </a:spcBef>
              <a:spcAft>
                <a:spcPts val="0"/>
              </a:spcAft>
              <a:buClrTx/>
              <a:buSzTx/>
              <a:buFontTx/>
              <a:buChar char="•"/>
              <a:tabLst>
                <a:tab pos="421640" algn="l"/>
              </a:tabLst>
              <a:defRPr/>
            </a:pPr>
            <a:r>
              <a:rPr kumimoji="0" sz="1700" b="0" i="0" u="none" strike="noStrike" kern="0" cap="none" spc="-10" normalizeH="0" baseline="0" noProof="0" dirty="0">
                <a:ln>
                  <a:noFill/>
                </a:ln>
                <a:solidFill>
                  <a:srgbClr val="3E3E3E"/>
                </a:solidFill>
                <a:effectLst/>
                <a:uLnTx/>
                <a:uFillTx/>
                <a:latin typeface="Candara"/>
                <a:cs typeface="Candara"/>
              </a:rPr>
              <a:t>Carrollton</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421005" marR="0" lvl="1" indent="-171450" defTabSz="914400" eaLnBrk="1" fontAlgn="auto" latinLnBrk="0" hangingPunct="1">
              <a:lnSpc>
                <a:spcPct val="100000"/>
              </a:lnSpc>
              <a:spcBef>
                <a:spcPts val="130"/>
              </a:spcBef>
              <a:spcAft>
                <a:spcPts val="0"/>
              </a:spcAft>
              <a:buClrTx/>
              <a:buSzTx/>
              <a:buFontTx/>
              <a:buChar char="•"/>
              <a:tabLst>
                <a:tab pos="421640" algn="l"/>
              </a:tabLst>
              <a:defRPr/>
            </a:pPr>
            <a:r>
              <a:rPr kumimoji="0" sz="1700" b="0" i="0" u="none" strike="noStrike" kern="0" cap="none" spc="-10" normalizeH="0" baseline="0" noProof="0" dirty="0">
                <a:ln>
                  <a:noFill/>
                </a:ln>
                <a:solidFill>
                  <a:srgbClr val="3E3E3E"/>
                </a:solidFill>
                <a:effectLst/>
                <a:uLnTx/>
                <a:uFillTx/>
                <a:latin typeface="Candara"/>
                <a:cs typeface="Candara"/>
              </a:rPr>
              <a:t>Columbus</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421005" marR="0" lvl="1" indent="-171450" defTabSz="914400" eaLnBrk="1" fontAlgn="auto" latinLnBrk="0" hangingPunct="1">
              <a:lnSpc>
                <a:spcPct val="100000"/>
              </a:lnSpc>
              <a:spcBef>
                <a:spcPts val="145"/>
              </a:spcBef>
              <a:spcAft>
                <a:spcPts val="0"/>
              </a:spcAft>
              <a:buClrTx/>
              <a:buSzTx/>
              <a:buFontTx/>
              <a:buChar char="•"/>
              <a:tabLst>
                <a:tab pos="421640" algn="l"/>
              </a:tabLst>
              <a:defRPr/>
            </a:pPr>
            <a:r>
              <a:rPr kumimoji="0" sz="1700" b="0" i="0" u="none" strike="noStrike" kern="0" cap="none" spc="-10" normalizeH="0" baseline="0" noProof="0" dirty="0">
                <a:ln>
                  <a:noFill/>
                </a:ln>
                <a:solidFill>
                  <a:srgbClr val="3E3E3E"/>
                </a:solidFill>
                <a:effectLst/>
                <a:uLnTx/>
                <a:uFillTx/>
                <a:latin typeface="Candara"/>
                <a:cs typeface="Candara"/>
              </a:rPr>
              <a:t>Gainesville</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421005" marR="0" lvl="1" indent="-171450" defTabSz="914400" eaLnBrk="1" fontAlgn="auto" latinLnBrk="0" hangingPunct="1">
              <a:lnSpc>
                <a:spcPct val="100000"/>
              </a:lnSpc>
              <a:spcBef>
                <a:spcPts val="145"/>
              </a:spcBef>
              <a:spcAft>
                <a:spcPts val="0"/>
              </a:spcAft>
              <a:buClrTx/>
              <a:buSzTx/>
              <a:buFontTx/>
              <a:buChar char="•"/>
              <a:tabLst>
                <a:tab pos="421640" algn="l"/>
              </a:tabLst>
              <a:defRPr/>
            </a:pPr>
            <a:r>
              <a:rPr kumimoji="0" sz="1700" b="0" i="0" u="none" strike="noStrike" kern="0" cap="none" spc="-10" normalizeH="0" baseline="0" noProof="0" dirty="0">
                <a:ln>
                  <a:noFill/>
                </a:ln>
                <a:solidFill>
                  <a:srgbClr val="3E3E3E"/>
                </a:solidFill>
                <a:effectLst/>
                <a:uLnTx/>
                <a:uFillTx/>
                <a:latin typeface="Candara"/>
                <a:cs typeface="Candara"/>
              </a:rPr>
              <a:t>Savannah</a:t>
            </a:r>
            <a:endParaRPr kumimoji="0" sz="1700" b="0" i="0" u="none" strike="noStrike" kern="0" cap="none" spc="0" normalizeH="0" baseline="0" noProof="0">
              <a:ln>
                <a:noFill/>
              </a:ln>
              <a:solidFill>
                <a:sysClr val="windowText" lastClr="000000"/>
              </a:solidFill>
              <a:effectLst/>
              <a:uLnTx/>
              <a:uFillTx/>
              <a:latin typeface="Candara"/>
              <a:cs typeface="Candara"/>
            </a:endParaRPr>
          </a:p>
          <a:p>
            <a:pPr marL="421005" marR="0" lvl="1" indent="-171450" defTabSz="914400" eaLnBrk="1" fontAlgn="auto" latinLnBrk="0" hangingPunct="1">
              <a:lnSpc>
                <a:spcPct val="100000"/>
              </a:lnSpc>
              <a:spcBef>
                <a:spcPts val="135"/>
              </a:spcBef>
              <a:spcAft>
                <a:spcPts val="0"/>
              </a:spcAft>
              <a:buClrTx/>
              <a:buSzTx/>
              <a:buFontTx/>
              <a:buChar char="•"/>
              <a:tabLst>
                <a:tab pos="421640" algn="l"/>
              </a:tabLst>
              <a:defRPr/>
            </a:pPr>
            <a:r>
              <a:rPr kumimoji="0" sz="1700" b="0" i="0" u="none" strike="noStrike" kern="0" cap="none" spc="0" normalizeH="0" baseline="0" noProof="0" dirty="0">
                <a:ln>
                  <a:noFill/>
                </a:ln>
                <a:solidFill>
                  <a:srgbClr val="3E3E3E"/>
                </a:solidFill>
                <a:effectLst/>
                <a:uLnTx/>
                <a:uFillTx/>
                <a:latin typeface="Candara"/>
                <a:cs typeface="Candara"/>
              </a:rPr>
              <a:t>Warner</a:t>
            </a:r>
            <a:r>
              <a:rPr kumimoji="0" sz="1700" b="0" i="0" u="none" strike="noStrike" kern="0" cap="none" spc="-50" normalizeH="0" baseline="0" noProof="0" dirty="0">
                <a:ln>
                  <a:noFill/>
                </a:ln>
                <a:solidFill>
                  <a:srgbClr val="3E3E3E"/>
                </a:solidFill>
                <a:effectLst/>
                <a:uLnTx/>
                <a:uFillTx/>
                <a:latin typeface="Candara"/>
                <a:cs typeface="Candara"/>
              </a:rPr>
              <a:t> </a:t>
            </a:r>
            <a:r>
              <a:rPr kumimoji="0" sz="1700" b="0" i="0" u="none" strike="noStrike" kern="0" cap="none" spc="-10" normalizeH="0" baseline="0" noProof="0" dirty="0">
                <a:ln>
                  <a:noFill/>
                </a:ln>
                <a:solidFill>
                  <a:srgbClr val="3E3E3E"/>
                </a:solidFill>
                <a:effectLst/>
                <a:uLnTx/>
                <a:uFillTx/>
                <a:latin typeface="Candara"/>
                <a:cs typeface="Candara"/>
              </a:rPr>
              <a:t>Robins</a:t>
            </a:r>
            <a:endParaRPr kumimoji="0" sz="1700" b="0" i="0" u="none" strike="noStrike" kern="0" cap="none" spc="0" normalizeH="0" baseline="0" noProof="0">
              <a:ln>
                <a:noFill/>
              </a:ln>
              <a:solidFill>
                <a:sysClr val="windowText" lastClr="000000"/>
              </a:solidFill>
              <a:effectLst/>
              <a:uLnTx/>
              <a:uFillTx/>
              <a:latin typeface="Candara"/>
              <a:cs typeface="Candara"/>
            </a:endParaRPr>
          </a:p>
        </p:txBody>
      </p:sp>
      <p:pic>
        <p:nvPicPr>
          <p:cNvPr id="21" name="object 21"/>
          <p:cNvPicPr/>
          <p:nvPr/>
        </p:nvPicPr>
        <p:blipFill>
          <a:blip r:embed="rId5" cstate="print"/>
          <a:stretch>
            <a:fillRect/>
          </a:stretch>
        </p:blipFill>
        <p:spPr>
          <a:xfrm>
            <a:off x="1664207" y="5650991"/>
            <a:ext cx="1463040" cy="804671"/>
          </a:xfrm>
          <a:prstGeom prst="rect">
            <a:avLst/>
          </a:prstGeom>
        </p:spPr>
      </p:pic>
      <p:sp>
        <p:nvSpPr>
          <p:cNvPr id="22" name="object 22"/>
          <p:cNvSpPr txBox="1"/>
          <p:nvPr/>
        </p:nvSpPr>
        <p:spPr>
          <a:xfrm>
            <a:off x="11881103" y="6487039"/>
            <a:ext cx="301969"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000" b="0" i="0" u="none" strike="noStrike" kern="0" cap="none" spc="-5" normalizeH="0" baseline="0" noProof="0" dirty="0">
                <a:ln>
                  <a:noFill/>
                </a:ln>
                <a:solidFill>
                  <a:srgbClr val="A6A6A6"/>
                </a:solidFill>
                <a:effectLst/>
                <a:uLnTx/>
                <a:uFillTx/>
                <a:latin typeface="Arial"/>
                <a:cs typeface="Arial"/>
              </a:rPr>
              <a:t>47</a:t>
            </a:r>
            <a:endParaRPr kumimoji="0" sz="1000" b="0" i="0" u="none" strike="noStrike" kern="0" cap="none" spc="0" normalizeH="0" baseline="0" noProof="0" dirty="0">
              <a:ln>
                <a:noFill/>
              </a:ln>
              <a:solidFill>
                <a:sysClr val="windowText" lastClr="000000"/>
              </a:solidFill>
              <a:effectLst/>
              <a:uLnTx/>
              <a:uFillTx/>
              <a:latin typeface="Arial"/>
              <a:cs typeface="Arial"/>
            </a:endParaRPr>
          </a:p>
        </p:txBody>
      </p:sp>
      <p:pic>
        <p:nvPicPr>
          <p:cNvPr id="23" name="object 23"/>
          <p:cNvPicPr/>
          <p:nvPr/>
        </p:nvPicPr>
        <p:blipFill>
          <a:blip r:embed="rId6" cstate="print"/>
          <a:stretch>
            <a:fillRect/>
          </a:stretch>
        </p:blipFill>
        <p:spPr>
          <a:xfrm>
            <a:off x="4820411" y="5650990"/>
            <a:ext cx="5161788" cy="117652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201574" y="1444244"/>
            <a:ext cx="6430010" cy="206883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190" normalizeH="0" baseline="0" noProof="0" dirty="0">
                <a:ln>
                  <a:noFill/>
                </a:ln>
                <a:solidFill>
                  <a:srgbClr val="3E3E3E"/>
                </a:solidFill>
                <a:effectLst/>
                <a:uLnTx/>
                <a:uFillTx/>
                <a:latin typeface="Tahoma"/>
                <a:cs typeface="Tahoma"/>
              </a:rPr>
              <a:t>Georgia</a:t>
            </a:r>
            <a:r>
              <a:rPr kumimoji="0" sz="2400" b="1" i="0" u="none" strike="noStrike" kern="0" cap="none" spc="-160" normalizeH="0" baseline="0" noProof="0" dirty="0">
                <a:ln>
                  <a:noFill/>
                </a:ln>
                <a:solidFill>
                  <a:srgbClr val="3E3E3E"/>
                </a:solidFill>
                <a:effectLst/>
                <a:uLnTx/>
                <a:uFillTx/>
                <a:latin typeface="Tahoma"/>
                <a:cs typeface="Tahoma"/>
              </a:rPr>
              <a:t> Tech</a:t>
            </a:r>
            <a:r>
              <a:rPr kumimoji="0" sz="2400" b="1" i="0" u="none" strike="noStrike" kern="0" cap="none" spc="-145" normalizeH="0" baseline="0" noProof="0" dirty="0">
                <a:ln>
                  <a:noFill/>
                </a:ln>
                <a:solidFill>
                  <a:srgbClr val="3E3E3E"/>
                </a:solidFill>
                <a:effectLst/>
                <a:uLnTx/>
                <a:uFillTx/>
                <a:latin typeface="Tahoma"/>
                <a:cs typeface="Tahoma"/>
              </a:rPr>
              <a:t> </a:t>
            </a:r>
            <a:r>
              <a:rPr kumimoji="0" sz="2400" b="1" i="0" u="none" strike="noStrike" kern="0" cap="none" spc="-95" normalizeH="0" baseline="0" noProof="0" dirty="0">
                <a:ln>
                  <a:noFill/>
                </a:ln>
                <a:solidFill>
                  <a:srgbClr val="3E3E3E"/>
                </a:solidFill>
                <a:effectLst/>
                <a:uLnTx/>
                <a:uFillTx/>
                <a:latin typeface="Tahoma"/>
                <a:cs typeface="Tahoma"/>
              </a:rPr>
              <a:t>APEX</a:t>
            </a:r>
            <a:r>
              <a:rPr kumimoji="0" sz="2400" b="1" i="0" u="none" strike="noStrike" kern="0" cap="none" spc="-155" normalizeH="0" baseline="0" noProof="0" dirty="0">
                <a:ln>
                  <a:noFill/>
                </a:ln>
                <a:solidFill>
                  <a:srgbClr val="3E3E3E"/>
                </a:solidFill>
                <a:effectLst/>
                <a:uLnTx/>
                <a:uFillTx/>
                <a:latin typeface="Tahoma"/>
                <a:cs typeface="Tahoma"/>
              </a:rPr>
              <a:t> </a:t>
            </a:r>
            <a:r>
              <a:rPr kumimoji="0" sz="2400" b="1" i="0" u="none" strike="noStrike" kern="0" cap="none" spc="-65" normalizeH="0" baseline="0" noProof="0" dirty="0">
                <a:ln>
                  <a:noFill/>
                </a:ln>
                <a:solidFill>
                  <a:srgbClr val="3E3E3E"/>
                </a:solidFill>
                <a:effectLst/>
                <a:uLnTx/>
                <a:uFillTx/>
                <a:latin typeface="Tahoma"/>
                <a:cs typeface="Tahoma"/>
              </a:rPr>
              <a:t>Accelerator</a:t>
            </a:r>
            <a:endParaRPr kumimoji="0" sz="2400" b="0" i="0" u="none" strike="noStrike" kern="0" cap="none" spc="0" normalizeH="0" baseline="0" noProof="0">
              <a:ln>
                <a:noFill/>
              </a:ln>
              <a:solidFill>
                <a:sysClr val="windowText" lastClr="000000"/>
              </a:solidFill>
              <a:effectLst/>
              <a:uLnTx/>
              <a:uFillTx/>
              <a:latin typeface="Tahoma"/>
              <a:cs typeface="Tahoma"/>
            </a:endParaRPr>
          </a:p>
          <a:p>
            <a:pPr marL="12700" marR="5080" lvl="0" indent="0" defTabSz="914400" eaLnBrk="1" fontAlgn="auto" latinLnBrk="0" hangingPunct="1">
              <a:lnSpc>
                <a:spcPct val="100000"/>
              </a:lnSpc>
              <a:spcBef>
                <a:spcPts val="5"/>
              </a:spcBef>
              <a:spcAft>
                <a:spcPts val="0"/>
              </a:spcAft>
              <a:buClrTx/>
              <a:buSzTx/>
              <a:buFontTx/>
              <a:buNone/>
              <a:tabLst/>
              <a:defRPr/>
            </a:pPr>
            <a:r>
              <a:rPr kumimoji="0" sz="2200" b="0" i="0" u="none" strike="noStrike" kern="0" cap="none" spc="-35" normalizeH="0" baseline="0" noProof="0" dirty="0">
                <a:ln>
                  <a:noFill/>
                </a:ln>
                <a:solidFill>
                  <a:srgbClr val="3E3E3E"/>
                </a:solidFill>
                <a:effectLst/>
                <a:uLnTx/>
                <a:uFillTx/>
                <a:latin typeface="Tahoma"/>
                <a:cs typeface="Tahoma"/>
              </a:rPr>
              <a:t>is</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75" normalizeH="0" baseline="0" noProof="0" dirty="0">
                <a:ln>
                  <a:noFill/>
                </a:ln>
                <a:solidFill>
                  <a:srgbClr val="3E3E3E"/>
                </a:solidFill>
                <a:effectLst/>
                <a:uLnTx/>
                <a:uFillTx/>
                <a:latin typeface="Tahoma"/>
                <a:cs typeface="Tahoma"/>
              </a:rPr>
              <a:t>a</a:t>
            </a:r>
            <a:r>
              <a:rPr kumimoji="0" sz="2200" b="0" i="0" u="none" strike="noStrike" kern="0" cap="none" spc="-145" normalizeH="0" baseline="0" noProof="0" dirty="0">
                <a:ln>
                  <a:noFill/>
                </a:ln>
                <a:solidFill>
                  <a:srgbClr val="3E3E3E"/>
                </a:solidFill>
                <a:effectLst/>
                <a:uLnTx/>
                <a:uFillTx/>
                <a:latin typeface="Tahoma"/>
                <a:cs typeface="Tahoma"/>
              </a:rPr>
              <a:t> </a:t>
            </a:r>
            <a:r>
              <a:rPr kumimoji="0" sz="2200" b="0" i="0" u="none" strike="noStrike" kern="0" cap="none" spc="-30" normalizeH="0" baseline="0" noProof="0" dirty="0">
                <a:ln>
                  <a:noFill/>
                </a:ln>
                <a:solidFill>
                  <a:srgbClr val="3E3E3E"/>
                </a:solidFill>
                <a:effectLst/>
                <a:uLnTx/>
                <a:uFillTx/>
                <a:latin typeface="Tahoma"/>
                <a:cs typeface="Tahoma"/>
              </a:rPr>
              <a:t>statewide</a:t>
            </a:r>
            <a:r>
              <a:rPr kumimoji="0" sz="2200" b="0" i="0" u="none" strike="noStrike" kern="0" cap="none" spc="-140" normalizeH="0" baseline="0" noProof="0" dirty="0">
                <a:ln>
                  <a:noFill/>
                </a:ln>
                <a:solidFill>
                  <a:srgbClr val="3E3E3E"/>
                </a:solidFill>
                <a:effectLst/>
                <a:uLnTx/>
                <a:uFillTx/>
                <a:latin typeface="Tahoma"/>
                <a:cs typeface="Tahoma"/>
              </a:rPr>
              <a:t> </a:t>
            </a:r>
            <a:r>
              <a:rPr kumimoji="0" sz="2200" b="0" i="0" u="none" strike="noStrike" kern="0" cap="none" spc="-80" normalizeH="0" baseline="0" noProof="0" dirty="0">
                <a:ln>
                  <a:noFill/>
                </a:ln>
                <a:solidFill>
                  <a:srgbClr val="3E3E3E"/>
                </a:solidFill>
                <a:effectLst/>
                <a:uLnTx/>
                <a:uFillTx/>
                <a:latin typeface="Tahoma"/>
                <a:cs typeface="Tahoma"/>
              </a:rPr>
              <a:t>program;</a:t>
            </a:r>
            <a:r>
              <a:rPr kumimoji="0" sz="2200" b="0" i="0" u="none" strike="noStrike" kern="0" cap="none" spc="-135" normalizeH="0" baseline="0" noProof="0" dirty="0">
                <a:ln>
                  <a:noFill/>
                </a:ln>
                <a:solidFill>
                  <a:srgbClr val="3E3E3E"/>
                </a:solidFill>
                <a:effectLst/>
                <a:uLnTx/>
                <a:uFillTx/>
                <a:latin typeface="Tahoma"/>
                <a:cs typeface="Tahoma"/>
              </a:rPr>
              <a:t> </a:t>
            </a:r>
            <a:r>
              <a:rPr kumimoji="0" sz="2200" b="0" i="0" u="none" strike="noStrike" kern="0" cap="none" spc="-195" normalizeH="0" baseline="0" noProof="0" dirty="0">
                <a:ln>
                  <a:noFill/>
                </a:ln>
                <a:solidFill>
                  <a:srgbClr val="3E3E3E"/>
                </a:solidFill>
                <a:effectLst/>
                <a:uLnTx/>
                <a:uFillTx/>
                <a:latin typeface="Tahoma"/>
                <a:cs typeface="Tahoma"/>
              </a:rPr>
              <a:t>(8)</a:t>
            </a:r>
            <a:r>
              <a:rPr kumimoji="0" sz="2200" b="0" i="0" u="none" strike="noStrike" kern="0" cap="none" spc="-150" normalizeH="0" baseline="0" noProof="0" dirty="0">
                <a:ln>
                  <a:noFill/>
                </a:ln>
                <a:solidFill>
                  <a:srgbClr val="3E3E3E"/>
                </a:solidFill>
                <a:effectLst/>
                <a:uLnTx/>
                <a:uFillTx/>
                <a:latin typeface="Tahoma"/>
                <a:cs typeface="Tahoma"/>
              </a:rPr>
              <a:t> </a:t>
            </a:r>
            <a:r>
              <a:rPr kumimoji="0" sz="2200" b="0" i="0" u="none" strike="noStrike" kern="0" cap="none" spc="-40" normalizeH="0" baseline="0" noProof="0" dirty="0">
                <a:ln>
                  <a:noFill/>
                </a:ln>
                <a:solidFill>
                  <a:srgbClr val="3E3E3E"/>
                </a:solidFill>
                <a:effectLst/>
                <a:uLnTx/>
                <a:uFillTx/>
                <a:latin typeface="Tahoma"/>
                <a:cs typeface="Tahoma"/>
              </a:rPr>
              <a:t>centers-</a:t>
            </a:r>
            <a:r>
              <a:rPr kumimoji="0" sz="2200" b="0" i="0" u="none" strike="noStrike" kern="0" cap="none" spc="-55" normalizeH="0" baseline="0" noProof="0" dirty="0">
                <a:ln>
                  <a:noFill/>
                </a:ln>
                <a:solidFill>
                  <a:srgbClr val="3E3E3E"/>
                </a:solidFill>
                <a:effectLst/>
                <a:uLnTx/>
                <a:uFillTx/>
                <a:latin typeface="Tahoma"/>
                <a:cs typeface="Tahoma"/>
              </a:rPr>
              <a:t>locations;</a:t>
            </a:r>
            <a:r>
              <a:rPr kumimoji="0" sz="2200" b="0" i="0" u="none" strike="noStrike" kern="0" cap="none" spc="-120" normalizeH="0" baseline="0" noProof="0" dirty="0">
                <a:ln>
                  <a:noFill/>
                </a:ln>
                <a:solidFill>
                  <a:srgbClr val="3E3E3E"/>
                </a:solidFill>
                <a:effectLst/>
                <a:uLnTx/>
                <a:uFillTx/>
                <a:latin typeface="Tahoma"/>
                <a:cs typeface="Tahoma"/>
              </a:rPr>
              <a:t> </a:t>
            </a:r>
            <a:r>
              <a:rPr kumimoji="0" sz="2200" b="0" i="0" u="none" strike="noStrike" kern="0" cap="none" spc="-40" normalizeH="0" baseline="0" noProof="0" dirty="0">
                <a:ln>
                  <a:noFill/>
                </a:ln>
                <a:solidFill>
                  <a:srgbClr val="3E3E3E"/>
                </a:solidFill>
                <a:effectLst/>
                <a:uLnTx/>
                <a:uFillTx/>
                <a:latin typeface="Tahoma"/>
                <a:cs typeface="Tahoma"/>
              </a:rPr>
              <a:t>seven</a:t>
            </a:r>
            <a:r>
              <a:rPr kumimoji="0" sz="2200" b="0" i="0" u="none" strike="noStrike" kern="0" cap="none" spc="-135" normalizeH="0" baseline="0" noProof="0" dirty="0">
                <a:ln>
                  <a:noFill/>
                </a:ln>
                <a:solidFill>
                  <a:srgbClr val="3E3E3E"/>
                </a:solidFill>
                <a:effectLst/>
                <a:uLnTx/>
                <a:uFillTx/>
                <a:latin typeface="Tahoma"/>
                <a:cs typeface="Tahoma"/>
              </a:rPr>
              <a:t> </a:t>
            </a:r>
            <a:r>
              <a:rPr kumimoji="0" sz="2200" b="0" i="0" u="none" strike="noStrike" kern="0" cap="none" spc="-70" normalizeH="0" baseline="0" noProof="0" dirty="0">
                <a:ln>
                  <a:noFill/>
                </a:ln>
                <a:solidFill>
                  <a:srgbClr val="3E3E3E"/>
                </a:solidFill>
                <a:effectLst/>
                <a:uLnTx/>
                <a:uFillTx/>
                <a:latin typeface="Tahoma"/>
                <a:cs typeface="Tahoma"/>
              </a:rPr>
              <a:t>(7) </a:t>
            </a:r>
            <a:r>
              <a:rPr kumimoji="0" sz="2200" b="0" i="0" u="none" strike="noStrike" kern="0" cap="none" spc="-30" normalizeH="0" baseline="0" noProof="0" dirty="0">
                <a:ln>
                  <a:noFill/>
                </a:ln>
                <a:solidFill>
                  <a:srgbClr val="3E3E3E"/>
                </a:solidFill>
                <a:effectLst/>
                <a:uLnTx/>
                <a:uFillTx/>
                <a:latin typeface="Tahoma"/>
                <a:cs typeface="Tahoma"/>
              </a:rPr>
              <a:t>Procurement</a:t>
            </a:r>
            <a:r>
              <a:rPr kumimoji="0" sz="2200" b="0" i="0" u="none" strike="noStrike" kern="0" cap="none" spc="-125" normalizeH="0" baseline="0" noProof="0" dirty="0">
                <a:ln>
                  <a:noFill/>
                </a:ln>
                <a:solidFill>
                  <a:srgbClr val="3E3E3E"/>
                </a:solidFill>
                <a:effectLst/>
                <a:uLnTx/>
                <a:uFillTx/>
                <a:latin typeface="Tahoma"/>
                <a:cs typeface="Tahoma"/>
              </a:rPr>
              <a:t> </a:t>
            </a:r>
            <a:r>
              <a:rPr kumimoji="0" sz="2200" b="0" i="0" u="none" strike="noStrike" kern="0" cap="none" spc="-25" normalizeH="0" baseline="0" noProof="0" dirty="0">
                <a:ln>
                  <a:noFill/>
                </a:ln>
                <a:solidFill>
                  <a:srgbClr val="3E3E3E"/>
                </a:solidFill>
                <a:effectLst/>
                <a:uLnTx/>
                <a:uFillTx/>
                <a:latin typeface="Tahoma"/>
                <a:cs typeface="Tahoma"/>
              </a:rPr>
              <a:t>Counselors</a:t>
            </a:r>
            <a:r>
              <a:rPr kumimoji="0" sz="2200" b="0" i="0" u="none" strike="noStrike" kern="0" cap="none" spc="-110" normalizeH="0" baseline="0" noProof="0" dirty="0">
                <a:ln>
                  <a:noFill/>
                </a:ln>
                <a:solidFill>
                  <a:srgbClr val="3E3E3E"/>
                </a:solidFill>
                <a:effectLst/>
                <a:uLnTx/>
                <a:uFillTx/>
                <a:latin typeface="Tahoma"/>
                <a:cs typeface="Tahoma"/>
              </a:rPr>
              <a:t> </a:t>
            </a:r>
            <a:r>
              <a:rPr kumimoji="0" sz="2200" b="0" i="0" u="none" strike="noStrike" kern="0" cap="none" spc="-50" normalizeH="0" baseline="0" noProof="0" dirty="0">
                <a:ln>
                  <a:noFill/>
                </a:ln>
                <a:solidFill>
                  <a:srgbClr val="3E3E3E"/>
                </a:solidFill>
                <a:effectLst/>
                <a:uLnTx/>
                <a:uFillTx/>
                <a:latin typeface="Tahoma"/>
                <a:cs typeface="Tahoma"/>
              </a:rPr>
              <a:t>serving</a:t>
            </a:r>
            <a:r>
              <a:rPr kumimoji="0" sz="2200" b="0" i="0" u="none" strike="noStrike" kern="0" cap="none" spc="-135" normalizeH="0" baseline="0" noProof="0" dirty="0">
                <a:ln>
                  <a:noFill/>
                </a:ln>
                <a:solidFill>
                  <a:srgbClr val="3E3E3E"/>
                </a:solidFill>
                <a:effectLst/>
                <a:uLnTx/>
                <a:uFillTx/>
                <a:latin typeface="Tahoma"/>
                <a:cs typeface="Tahoma"/>
              </a:rPr>
              <a:t> </a:t>
            </a:r>
            <a:r>
              <a:rPr kumimoji="0" sz="2200" b="0" i="0" u="none" strike="noStrike" kern="0" cap="none" spc="-20" normalizeH="0" baseline="0" noProof="0" dirty="0">
                <a:ln>
                  <a:noFill/>
                </a:ln>
                <a:solidFill>
                  <a:srgbClr val="3E3E3E"/>
                </a:solidFill>
                <a:effectLst/>
                <a:uLnTx/>
                <a:uFillTx/>
                <a:latin typeface="Tahoma"/>
                <a:cs typeface="Tahoma"/>
              </a:rPr>
              <a:t>the</a:t>
            </a:r>
            <a:r>
              <a:rPr kumimoji="0" sz="2200" b="0" i="0" u="none" strike="noStrike" kern="0" cap="none" spc="-140" normalizeH="0" baseline="0" noProof="0" dirty="0">
                <a:ln>
                  <a:noFill/>
                </a:ln>
                <a:solidFill>
                  <a:srgbClr val="3E3E3E"/>
                </a:solidFill>
                <a:effectLst/>
                <a:uLnTx/>
                <a:uFillTx/>
                <a:latin typeface="Tahoma"/>
                <a:cs typeface="Tahoma"/>
              </a:rPr>
              <a:t> </a:t>
            </a:r>
            <a:r>
              <a:rPr kumimoji="0" sz="2200" b="0" i="0" u="none" strike="noStrike" kern="0" cap="none" spc="-30" normalizeH="0" baseline="0" noProof="0" dirty="0">
                <a:ln>
                  <a:noFill/>
                </a:ln>
                <a:solidFill>
                  <a:srgbClr val="3E3E3E"/>
                </a:solidFill>
                <a:effectLst/>
                <a:uLnTx/>
                <a:uFillTx/>
                <a:latin typeface="Tahoma"/>
                <a:cs typeface="Tahoma"/>
              </a:rPr>
              <a:t>entire</a:t>
            </a:r>
            <a:r>
              <a:rPr kumimoji="0" sz="2200" b="0" i="0" u="none" strike="noStrike" kern="0" cap="none" spc="-145" normalizeH="0" baseline="0" noProof="0" dirty="0">
                <a:ln>
                  <a:noFill/>
                </a:ln>
                <a:solidFill>
                  <a:srgbClr val="3E3E3E"/>
                </a:solidFill>
                <a:effectLst/>
                <a:uLnTx/>
                <a:uFillTx/>
                <a:latin typeface="Tahoma"/>
                <a:cs typeface="Tahoma"/>
              </a:rPr>
              <a:t> </a:t>
            </a:r>
            <a:r>
              <a:rPr kumimoji="0" sz="2200" b="0" i="0" u="none" strike="noStrike" kern="0" cap="none" spc="-40" normalizeH="0" baseline="0" noProof="0" dirty="0">
                <a:ln>
                  <a:noFill/>
                </a:ln>
                <a:solidFill>
                  <a:srgbClr val="3E3E3E"/>
                </a:solidFill>
                <a:effectLst/>
                <a:uLnTx/>
                <a:uFillTx/>
                <a:latin typeface="Tahoma"/>
                <a:cs typeface="Tahoma"/>
              </a:rPr>
              <a:t>State</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25" normalizeH="0" baseline="0" noProof="0" dirty="0">
                <a:ln>
                  <a:noFill/>
                </a:ln>
                <a:solidFill>
                  <a:srgbClr val="3E3E3E"/>
                </a:solidFill>
                <a:effectLst/>
                <a:uLnTx/>
                <a:uFillTx/>
                <a:latin typeface="Tahoma"/>
                <a:cs typeface="Tahoma"/>
              </a:rPr>
              <a:t>of </a:t>
            </a:r>
            <a:r>
              <a:rPr kumimoji="0" sz="2200" b="0" i="0" u="none" strike="noStrike" kern="0" cap="none" spc="-55" normalizeH="0" baseline="0" noProof="0" dirty="0">
                <a:ln>
                  <a:noFill/>
                </a:ln>
                <a:solidFill>
                  <a:srgbClr val="3E3E3E"/>
                </a:solidFill>
                <a:effectLst/>
                <a:uLnTx/>
                <a:uFillTx/>
                <a:latin typeface="Tahoma"/>
                <a:cs typeface="Tahoma"/>
              </a:rPr>
              <a:t>Georgia.</a:t>
            </a:r>
            <a:r>
              <a:rPr kumimoji="0" sz="2200" b="0" i="0" u="none" strike="noStrike" kern="0" cap="none" spc="-145" normalizeH="0" baseline="0" noProof="0" dirty="0">
                <a:ln>
                  <a:noFill/>
                </a:ln>
                <a:solidFill>
                  <a:srgbClr val="3E3E3E"/>
                </a:solidFill>
                <a:effectLst/>
                <a:uLnTx/>
                <a:uFillTx/>
                <a:latin typeface="Tahoma"/>
                <a:cs typeface="Tahoma"/>
              </a:rPr>
              <a:t> </a:t>
            </a:r>
            <a:r>
              <a:rPr kumimoji="0" sz="2200" b="0" i="0" u="none" strike="noStrike" kern="0" cap="none" spc="120" normalizeH="0" baseline="0" noProof="0" dirty="0">
                <a:ln>
                  <a:noFill/>
                </a:ln>
                <a:solidFill>
                  <a:srgbClr val="3E3E3E"/>
                </a:solidFill>
                <a:effectLst/>
                <a:uLnTx/>
                <a:uFillTx/>
                <a:latin typeface="Tahoma"/>
                <a:cs typeface="Tahoma"/>
              </a:rPr>
              <a:t>We</a:t>
            </a:r>
            <a:r>
              <a:rPr kumimoji="0" sz="2200" b="0" i="0" u="none" strike="noStrike" kern="0" cap="none" spc="-170" normalizeH="0" baseline="0" noProof="0" dirty="0">
                <a:ln>
                  <a:noFill/>
                </a:ln>
                <a:solidFill>
                  <a:srgbClr val="3E3E3E"/>
                </a:solidFill>
                <a:effectLst/>
                <a:uLnTx/>
                <a:uFillTx/>
                <a:latin typeface="Tahoma"/>
                <a:cs typeface="Tahoma"/>
              </a:rPr>
              <a:t> </a:t>
            </a:r>
            <a:r>
              <a:rPr kumimoji="0" sz="2200" b="0" i="0" u="none" strike="noStrike" kern="0" cap="none" spc="-50" normalizeH="0" baseline="0" noProof="0" dirty="0">
                <a:ln>
                  <a:noFill/>
                </a:ln>
                <a:solidFill>
                  <a:srgbClr val="3E3E3E"/>
                </a:solidFill>
                <a:effectLst/>
                <a:uLnTx/>
                <a:uFillTx/>
                <a:latin typeface="Tahoma"/>
                <a:cs typeface="Tahoma"/>
              </a:rPr>
              <a:t>have</a:t>
            </a:r>
            <a:r>
              <a:rPr kumimoji="0" sz="2200" b="0" i="0" u="none" strike="noStrike" kern="0" cap="none" spc="-145" normalizeH="0" baseline="0" noProof="0" dirty="0">
                <a:ln>
                  <a:noFill/>
                </a:ln>
                <a:solidFill>
                  <a:srgbClr val="3E3E3E"/>
                </a:solidFill>
                <a:effectLst/>
                <a:uLnTx/>
                <a:uFillTx/>
                <a:latin typeface="Tahoma"/>
                <a:cs typeface="Tahoma"/>
              </a:rPr>
              <a:t> </a:t>
            </a:r>
            <a:r>
              <a:rPr kumimoji="0" sz="2200" b="0" i="0" u="none" strike="noStrike" kern="0" cap="none" spc="-10" normalizeH="0" baseline="0" noProof="0" dirty="0">
                <a:ln>
                  <a:noFill/>
                </a:ln>
                <a:solidFill>
                  <a:srgbClr val="3E3E3E"/>
                </a:solidFill>
                <a:effectLst/>
                <a:uLnTx/>
                <a:uFillTx/>
                <a:latin typeface="Tahoma"/>
                <a:cs typeface="Tahoma"/>
              </a:rPr>
              <a:t>over</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30" normalizeH="0" baseline="0" noProof="0" dirty="0">
                <a:ln>
                  <a:noFill/>
                </a:ln>
                <a:solidFill>
                  <a:srgbClr val="3E3E3E"/>
                </a:solidFill>
                <a:effectLst/>
                <a:uLnTx/>
                <a:uFillTx/>
                <a:latin typeface="Tahoma"/>
                <a:cs typeface="Tahoma"/>
              </a:rPr>
              <a:t>2,ooo</a:t>
            </a:r>
            <a:r>
              <a:rPr kumimoji="0" sz="2200" b="0" i="0" u="none" strike="noStrike" kern="0" cap="none" spc="-150" normalizeH="0" baseline="0" noProof="0" dirty="0">
                <a:ln>
                  <a:noFill/>
                </a:ln>
                <a:solidFill>
                  <a:srgbClr val="3E3E3E"/>
                </a:solidFill>
                <a:effectLst/>
                <a:uLnTx/>
                <a:uFillTx/>
                <a:latin typeface="Tahoma"/>
                <a:cs typeface="Tahoma"/>
              </a:rPr>
              <a:t> </a:t>
            </a:r>
            <a:r>
              <a:rPr kumimoji="0" sz="2200" b="0" i="0" u="none" strike="noStrike" kern="0" cap="none" spc="-30" normalizeH="0" baseline="0" noProof="0" dirty="0">
                <a:ln>
                  <a:noFill/>
                </a:ln>
                <a:solidFill>
                  <a:srgbClr val="3E3E3E"/>
                </a:solidFill>
                <a:effectLst/>
                <a:uLnTx/>
                <a:uFillTx/>
                <a:latin typeface="Tahoma"/>
                <a:cs typeface="Tahoma"/>
              </a:rPr>
              <a:t>active</a:t>
            </a:r>
            <a:r>
              <a:rPr kumimoji="0" sz="2200" b="0" i="0" u="none" strike="noStrike" kern="0" cap="none" spc="-160" normalizeH="0" baseline="0" noProof="0" dirty="0">
                <a:ln>
                  <a:noFill/>
                </a:ln>
                <a:solidFill>
                  <a:srgbClr val="3E3E3E"/>
                </a:solidFill>
                <a:effectLst/>
                <a:uLnTx/>
                <a:uFillTx/>
                <a:latin typeface="Tahoma"/>
                <a:cs typeface="Tahoma"/>
              </a:rPr>
              <a:t> </a:t>
            </a:r>
            <a:r>
              <a:rPr kumimoji="0" sz="2200" b="0" i="0" u="none" strike="noStrike" kern="0" cap="none" spc="-35" normalizeH="0" baseline="0" noProof="0" dirty="0">
                <a:ln>
                  <a:noFill/>
                </a:ln>
                <a:solidFill>
                  <a:srgbClr val="3E3E3E"/>
                </a:solidFill>
                <a:effectLst/>
                <a:uLnTx/>
                <a:uFillTx/>
                <a:latin typeface="Tahoma"/>
                <a:cs typeface="Tahoma"/>
              </a:rPr>
              <a:t>clients</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25" normalizeH="0" baseline="0" noProof="0" dirty="0">
                <a:ln>
                  <a:noFill/>
                </a:ln>
                <a:solidFill>
                  <a:srgbClr val="3E3E3E"/>
                </a:solidFill>
                <a:effectLst/>
                <a:uLnTx/>
                <a:uFillTx/>
                <a:latin typeface="Tahoma"/>
                <a:cs typeface="Tahoma"/>
              </a:rPr>
              <a:t>in</a:t>
            </a:r>
            <a:r>
              <a:rPr kumimoji="0" sz="2200" b="0" i="0" u="none" strike="noStrike" kern="0" cap="none" spc="-170" normalizeH="0" baseline="0" noProof="0" dirty="0">
                <a:ln>
                  <a:noFill/>
                </a:ln>
                <a:solidFill>
                  <a:srgbClr val="3E3E3E"/>
                </a:solidFill>
                <a:effectLst/>
                <a:uLnTx/>
                <a:uFillTx/>
                <a:latin typeface="Tahoma"/>
                <a:cs typeface="Tahoma"/>
              </a:rPr>
              <a:t> </a:t>
            </a:r>
            <a:r>
              <a:rPr kumimoji="0" sz="2200" b="0" i="0" u="none" strike="noStrike" kern="0" cap="none" spc="-25" normalizeH="0" baseline="0" noProof="0" dirty="0">
                <a:ln>
                  <a:noFill/>
                </a:ln>
                <a:solidFill>
                  <a:srgbClr val="3E3E3E"/>
                </a:solidFill>
                <a:effectLst/>
                <a:uLnTx/>
                <a:uFillTx/>
                <a:latin typeface="Tahoma"/>
                <a:cs typeface="Tahoma"/>
              </a:rPr>
              <a:t>our </a:t>
            </a:r>
            <a:r>
              <a:rPr kumimoji="0" sz="2200" b="0" i="0" u="none" strike="noStrike" kern="0" cap="none" spc="-80" normalizeH="0" baseline="0" noProof="0" dirty="0">
                <a:ln>
                  <a:noFill/>
                </a:ln>
                <a:solidFill>
                  <a:srgbClr val="3E3E3E"/>
                </a:solidFill>
                <a:effectLst/>
                <a:uLnTx/>
                <a:uFillTx/>
                <a:latin typeface="Tahoma"/>
                <a:cs typeface="Tahoma"/>
              </a:rPr>
              <a:t>database.</a:t>
            </a:r>
            <a:r>
              <a:rPr kumimoji="0" sz="2200" b="0" i="0" u="none" strike="noStrike" kern="0" cap="none" spc="-145" normalizeH="0" baseline="0" noProof="0" dirty="0">
                <a:ln>
                  <a:noFill/>
                </a:ln>
                <a:solidFill>
                  <a:srgbClr val="3E3E3E"/>
                </a:solidFill>
                <a:effectLst/>
                <a:uLnTx/>
                <a:uFillTx/>
                <a:latin typeface="Tahoma"/>
                <a:cs typeface="Tahoma"/>
              </a:rPr>
              <a:t> </a:t>
            </a:r>
            <a:r>
              <a:rPr kumimoji="0" sz="2200" b="0" i="0" u="none" strike="noStrike" kern="0" cap="none" spc="0" normalizeH="0" baseline="0" noProof="0" dirty="0">
                <a:ln>
                  <a:noFill/>
                </a:ln>
                <a:solidFill>
                  <a:srgbClr val="3E3E3E"/>
                </a:solidFill>
                <a:effectLst/>
                <a:uLnTx/>
                <a:uFillTx/>
                <a:latin typeface="Tahoma"/>
                <a:cs typeface="Tahoma"/>
              </a:rPr>
              <a:t>To</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10" normalizeH="0" baseline="0" noProof="0" dirty="0">
                <a:ln>
                  <a:noFill/>
                </a:ln>
                <a:solidFill>
                  <a:srgbClr val="3E3E3E"/>
                </a:solidFill>
                <a:effectLst/>
                <a:uLnTx/>
                <a:uFillTx/>
                <a:latin typeface="Tahoma"/>
                <a:cs typeface="Tahoma"/>
              </a:rPr>
              <a:t>find</a:t>
            </a:r>
            <a:r>
              <a:rPr kumimoji="0" sz="2200" b="0" i="0" u="none" strike="noStrike" kern="0" cap="none" spc="-150" normalizeH="0" baseline="0" noProof="0" dirty="0">
                <a:ln>
                  <a:noFill/>
                </a:ln>
                <a:solidFill>
                  <a:srgbClr val="3E3E3E"/>
                </a:solidFill>
                <a:effectLst/>
                <a:uLnTx/>
                <a:uFillTx/>
                <a:latin typeface="Tahoma"/>
                <a:cs typeface="Tahoma"/>
              </a:rPr>
              <a:t> </a:t>
            </a:r>
            <a:r>
              <a:rPr kumimoji="0" sz="2200" b="0" i="0" u="none" strike="noStrike" kern="0" cap="none" spc="-20" normalizeH="0" baseline="0" noProof="0" dirty="0">
                <a:ln>
                  <a:noFill/>
                </a:ln>
                <a:solidFill>
                  <a:srgbClr val="3E3E3E"/>
                </a:solidFill>
                <a:effectLst/>
                <a:uLnTx/>
                <a:uFillTx/>
                <a:latin typeface="Tahoma"/>
                <a:cs typeface="Tahoma"/>
              </a:rPr>
              <a:t>your</a:t>
            </a:r>
            <a:r>
              <a:rPr kumimoji="0" sz="2200" b="0" i="0" u="none" strike="noStrike" kern="0" cap="none" spc="-150" normalizeH="0" baseline="0" noProof="0" dirty="0">
                <a:ln>
                  <a:noFill/>
                </a:ln>
                <a:solidFill>
                  <a:srgbClr val="3E3E3E"/>
                </a:solidFill>
                <a:effectLst/>
                <a:uLnTx/>
                <a:uFillTx/>
                <a:latin typeface="Tahoma"/>
                <a:cs typeface="Tahoma"/>
              </a:rPr>
              <a:t> </a:t>
            </a:r>
            <a:r>
              <a:rPr kumimoji="0" sz="2200" b="0" i="0" u="none" strike="noStrike" kern="0" cap="none" spc="-30" normalizeH="0" baseline="0" noProof="0" dirty="0">
                <a:ln>
                  <a:noFill/>
                </a:ln>
                <a:solidFill>
                  <a:srgbClr val="3E3E3E"/>
                </a:solidFill>
                <a:effectLst/>
                <a:uLnTx/>
                <a:uFillTx/>
                <a:latin typeface="Tahoma"/>
                <a:cs typeface="Tahoma"/>
              </a:rPr>
              <a:t>local</a:t>
            </a:r>
            <a:r>
              <a:rPr kumimoji="0" sz="2200" b="0" i="0" u="none" strike="noStrike" kern="0" cap="none" spc="-140" normalizeH="0" baseline="0" noProof="0" dirty="0">
                <a:ln>
                  <a:noFill/>
                </a:ln>
                <a:solidFill>
                  <a:srgbClr val="3E3E3E"/>
                </a:solidFill>
                <a:effectLst/>
                <a:uLnTx/>
                <a:uFillTx/>
                <a:latin typeface="Tahoma"/>
                <a:cs typeface="Tahoma"/>
              </a:rPr>
              <a:t> </a:t>
            </a:r>
            <a:r>
              <a:rPr kumimoji="0" sz="2200" b="0" i="0" u="none" strike="noStrike" kern="0" cap="none" spc="-55" normalizeH="0" baseline="0" noProof="0" dirty="0">
                <a:ln>
                  <a:noFill/>
                </a:ln>
                <a:solidFill>
                  <a:srgbClr val="3E3E3E"/>
                </a:solidFill>
                <a:effectLst/>
                <a:uLnTx/>
                <a:uFillTx/>
                <a:latin typeface="Tahoma"/>
                <a:cs typeface="Tahoma"/>
              </a:rPr>
              <a:t>center,</a:t>
            </a:r>
            <a:r>
              <a:rPr kumimoji="0" sz="2200" b="0" i="0" u="none" strike="noStrike" kern="0" cap="none" spc="-165" normalizeH="0" baseline="0" noProof="0" dirty="0">
                <a:ln>
                  <a:noFill/>
                </a:ln>
                <a:solidFill>
                  <a:srgbClr val="3E3E3E"/>
                </a:solidFill>
                <a:effectLst/>
                <a:uLnTx/>
                <a:uFillTx/>
                <a:latin typeface="Tahoma"/>
                <a:cs typeface="Tahoma"/>
              </a:rPr>
              <a:t> </a:t>
            </a:r>
            <a:r>
              <a:rPr kumimoji="0" sz="2200" b="0" i="0" u="none" strike="noStrike" kern="0" cap="none" spc="-45" normalizeH="0" baseline="0" noProof="0" dirty="0">
                <a:ln>
                  <a:noFill/>
                </a:ln>
                <a:solidFill>
                  <a:srgbClr val="3E3E3E"/>
                </a:solidFill>
                <a:effectLst/>
                <a:uLnTx/>
                <a:uFillTx/>
                <a:latin typeface="Tahoma"/>
                <a:cs typeface="Tahoma"/>
              </a:rPr>
              <a:t>go</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0" normalizeH="0" baseline="0" noProof="0" dirty="0">
                <a:ln>
                  <a:noFill/>
                </a:ln>
                <a:solidFill>
                  <a:srgbClr val="3E3E3E"/>
                </a:solidFill>
                <a:effectLst/>
                <a:uLnTx/>
                <a:uFillTx/>
                <a:latin typeface="Tahoma"/>
                <a:cs typeface="Tahoma"/>
              </a:rPr>
              <a:t>to</a:t>
            </a:r>
            <a:r>
              <a:rPr kumimoji="0" sz="2200" b="0" i="0" u="none" strike="noStrike" kern="0" cap="none" spc="-165" normalizeH="0" baseline="0" noProof="0" dirty="0">
                <a:ln>
                  <a:noFill/>
                </a:ln>
                <a:solidFill>
                  <a:srgbClr val="3E3E3E"/>
                </a:solidFill>
                <a:effectLst/>
                <a:uLnTx/>
                <a:uFillTx/>
                <a:latin typeface="Tahoma"/>
                <a:cs typeface="Tahoma"/>
              </a:rPr>
              <a:t> </a:t>
            </a:r>
            <a:r>
              <a:rPr kumimoji="0" sz="2200" b="0" i="0" u="none" strike="noStrike" kern="0" cap="none" spc="-20" normalizeH="0" baseline="0" noProof="0" dirty="0">
                <a:ln>
                  <a:noFill/>
                </a:ln>
                <a:solidFill>
                  <a:srgbClr val="3E3E3E"/>
                </a:solidFill>
                <a:effectLst/>
                <a:uLnTx/>
                <a:uFillTx/>
                <a:latin typeface="Tahoma"/>
                <a:cs typeface="Tahoma"/>
              </a:rPr>
              <a:t>our</a:t>
            </a:r>
            <a:r>
              <a:rPr kumimoji="0" sz="2200" b="0" i="0" u="none" strike="noStrike" kern="0" cap="none" spc="-165" normalizeH="0" baseline="0" noProof="0" dirty="0">
                <a:ln>
                  <a:noFill/>
                </a:ln>
                <a:solidFill>
                  <a:srgbClr val="3E3E3E"/>
                </a:solidFill>
                <a:effectLst/>
                <a:uLnTx/>
                <a:uFillTx/>
                <a:latin typeface="Tahoma"/>
                <a:cs typeface="Tahoma"/>
              </a:rPr>
              <a:t> </a:t>
            </a:r>
            <a:r>
              <a:rPr kumimoji="0" sz="2200" b="0" i="0" u="none" strike="noStrike" kern="0" cap="none" spc="-20" normalizeH="0" baseline="0" noProof="0" dirty="0">
                <a:ln>
                  <a:noFill/>
                </a:ln>
                <a:solidFill>
                  <a:srgbClr val="3E3E3E"/>
                </a:solidFill>
                <a:effectLst/>
                <a:uLnTx/>
                <a:uFillTx/>
                <a:latin typeface="Tahoma"/>
                <a:cs typeface="Tahoma"/>
              </a:rPr>
              <a:t>team </a:t>
            </a:r>
            <a:r>
              <a:rPr kumimoji="0" sz="2200" b="0" i="0" u="none" strike="noStrike" kern="0" cap="none" spc="-45" normalizeH="0" baseline="0" noProof="0" dirty="0">
                <a:ln>
                  <a:noFill/>
                </a:ln>
                <a:solidFill>
                  <a:srgbClr val="3E3E3E"/>
                </a:solidFill>
                <a:effectLst/>
                <a:uLnTx/>
                <a:uFillTx/>
                <a:latin typeface="Tahoma"/>
                <a:cs typeface="Tahoma"/>
              </a:rPr>
              <a:t>directory:</a:t>
            </a:r>
            <a:r>
              <a:rPr kumimoji="0" sz="2200" b="0" i="0" u="none" strike="noStrike" kern="0" cap="none" spc="15" normalizeH="0" baseline="0" noProof="0" dirty="0">
                <a:ln>
                  <a:noFill/>
                </a:ln>
                <a:solidFill>
                  <a:srgbClr val="3E3E3E"/>
                </a:solidFill>
                <a:effectLst/>
                <a:uLnTx/>
                <a:uFillTx/>
                <a:latin typeface="Tahoma"/>
                <a:cs typeface="Tahoma"/>
              </a:rPr>
              <a:t> </a:t>
            </a:r>
            <a:r>
              <a:rPr kumimoji="0" sz="2200" b="0" i="0" u="sng" strike="noStrike" kern="0" cap="none" spc="-45" normalizeH="0" baseline="0" noProof="0" dirty="0">
                <a:ln>
                  <a:noFill/>
                </a:ln>
                <a:solidFill>
                  <a:srgbClr val="006FC0"/>
                </a:solidFill>
                <a:effectLst/>
                <a:uLnTx/>
                <a:uFill>
                  <a:solidFill>
                    <a:srgbClr val="006FC0"/>
                  </a:solidFill>
                </a:uFill>
                <a:latin typeface="Tahoma"/>
                <a:cs typeface="Tahoma"/>
                <a:hlinkClick r:id="rId2"/>
              </a:rPr>
              <a:t>https://gtpac.org/team-</a:t>
            </a:r>
            <a:r>
              <a:rPr kumimoji="0" sz="2200" b="0" i="0" u="sng" strike="noStrike" kern="0" cap="none" spc="-10" normalizeH="0" baseline="0" noProof="0" dirty="0">
                <a:ln>
                  <a:noFill/>
                </a:ln>
                <a:solidFill>
                  <a:srgbClr val="006FC0"/>
                </a:solidFill>
                <a:effectLst/>
                <a:uLnTx/>
                <a:uFill>
                  <a:solidFill>
                    <a:srgbClr val="006FC0"/>
                  </a:solidFill>
                </a:uFill>
                <a:latin typeface="Tahoma"/>
                <a:cs typeface="Tahoma"/>
                <a:hlinkClick r:id="rId2"/>
              </a:rPr>
              <a:t>directory/</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
        <p:nvSpPr>
          <p:cNvPr id="4" name="object 4"/>
          <p:cNvSpPr txBox="1"/>
          <p:nvPr/>
        </p:nvSpPr>
        <p:spPr>
          <a:xfrm>
            <a:off x="201574" y="3849751"/>
            <a:ext cx="6546850" cy="136652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2200" b="0" i="0" u="none" strike="noStrike" kern="0" cap="none" spc="-30" normalizeH="0" baseline="0" noProof="0" dirty="0">
                <a:ln>
                  <a:noFill/>
                </a:ln>
                <a:solidFill>
                  <a:srgbClr val="3E3E3E"/>
                </a:solidFill>
                <a:effectLst/>
                <a:uLnTx/>
                <a:uFillTx/>
                <a:latin typeface="Tahoma"/>
                <a:cs typeface="Tahoma"/>
              </a:rPr>
              <a:t>Georgia</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35" normalizeH="0" baseline="0" noProof="0" dirty="0">
                <a:ln>
                  <a:noFill/>
                </a:ln>
                <a:solidFill>
                  <a:srgbClr val="3E3E3E"/>
                </a:solidFill>
                <a:effectLst/>
                <a:uLnTx/>
                <a:uFillTx/>
                <a:latin typeface="Tahoma"/>
                <a:cs typeface="Tahoma"/>
              </a:rPr>
              <a:t>Tech</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75" normalizeH="0" baseline="0" noProof="0" dirty="0">
                <a:ln>
                  <a:noFill/>
                </a:ln>
                <a:solidFill>
                  <a:srgbClr val="3E3E3E"/>
                </a:solidFill>
                <a:effectLst/>
                <a:uLnTx/>
                <a:uFillTx/>
                <a:latin typeface="Tahoma"/>
                <a:cs typeface="Tahoma"/>
              </a:rPr>
              <a:t>APEX</a:t>
            </a:r>
            <a:r>
              <a:rPr kumimoji="0" sz="2200" b="0" i="0" u="none" strike="noStrike" kern="0" cap="none" spc="-150" normalizeH="0" baseline="0" noProof="0" dirty="0">
                <a:ln>
                  <a:noFill/>
                </a:ln>
                <a:solidFill>
                  <a:srgbClr val="3E3E3E"/>
                </a:solidFill>
                <a:effectLst/>
                <a:uLnTx/>
                <a:uFillTx/>
                <a:latin typeface="Tahoma"/>
                <a:cs typeface="Tahoma"/>
              </a:rPr>
              <a:t> </a:t>
            </a:r>
            <a:r>
              <a:rPr kumimoji="0" sz="2200" b="0" i="0" u="none" strike="noStrike" kern="0" cap="none" spc="-20" normalizeH="0" baseline="0" noProof="0" dirty="0">
                <a:ln>
                  <a:noFill/>
                </a:ln>
                <a:solidFill>
                  <a:srgbClr val="3E3E3E"/>
                </a:solidFill>
                <a:effectLst/>
                <a:uLnTx/>
                <a:uFillTx/>
                <a:latin typeface="Tahoma"/>
                <a:cs typeface="Tahoma"/>
              </a:rPr>
              <a:t>Accelerator</a:t>
            </a:r>
            <a:r>
              <a:rPr kumimoji="0" sz="2200" b="0" i="0" u="none" strike="noStrike" kern="0" cap="none" spc="-145" normalizeH="0" baseline="0" noProof="0" dirty="0">
                <a:ln>
                  <a:noFill/>
                </a:ln>
                <a:solidFill>
                  <a:srgbClr val="3E3E3E"/>
                </a:solidFill>
                <a:effectLst/>
                <a:uLnTx/>
                <a:uFillTx/>
                <a:latin typeface="Tahoma"/>
                <a:cs typeface="Tahoma"/>
              </a:rPr>
              <a:t> </a:t>
            </a:r>
            <a:r>
              <a:rPr kumimoji="0" sz="2200" b="0" i="0" u="none" strike="noStrike" kern="0" cap="none" spc="-35" normalizeH="0" baseline="0" noProof="0" dirty="0">
                <a:ln>
                  <a:noFill/>
                </a:ln>
                <a:solidFill>
                  <a:srgbClr val="3E3E3E"/>
                </a:solidFill>
                <a:effectLst/>
                <a:uLnTx/>
                <a:uFillTx/>
                <a:latin typeface="Tahoma"/>
                <a:cs typeface="Tahoma"/>
              </a:rPr>
              <a:t>is</a:t>
            </a:r>
            <a:r>
              <a:rPr kumimoji="0" sz="2200" b="0" i="0" u="none" strike="noStrike" kern="0" cap="none" spc="-165" normalizeH="0" baseline="0" noProof="0" dirty="0">
                <a:ln>
                  <a:noFill/>
                </a:ln>
                <a:solidFill>
                  <a:srgbClr val="3E3E3E"/>
                </a:solidFill>
                <a:effectLst/>
                <a:uLnTx/>
                <a:uFillTx/>
                <a:latin typeface="Tahoma"/>
                <a:cs typeface="Tahoma"/>
              </a:rPr>
              <a:t> </a:t>
            </a:r>
            <a:r>
              <a:rPr kumimoji="0" sz="2200" b="0" i="0" u="none" strike="noStrike" kern="0" cap="none" spc="-30" normalizeH="0" baseline="0" noProof="0" dirty="0">
                <a:ln>
                  <a:noFill/>
                </a:ln>
                <a:solidFill>
                  <a:srgbClr val="3E3E3E"/>
                </a:solidFill>
                <a:effectLst/>
                <a:uLnTx/>
                <a:uFillTx/>
                <a:latin typeface="Tahoma"/>
                <a:cs typeface="Tahoma"/>
              </a:rPr>
              <a:t>funded</a:t>
            </a:r>
            <a:r>
              <a:rPr kumimoji="0" sz="2200" b="0" i="0" u="none" strike="noStrike" kern="0" cap="none" spc="-135" normalizeH="0" baseline="0" noProof="0" dirty="0">
                <a:ln>
                  <a:noFill/>
                </a:ln>
                <a:solidFill>
                  <a:srgbClr val="3E3E3E"/>
                </a:solidFill>
                <a:effectLst/>
                <a:uLnTx/>
                <a:uFillTx/>
                <a:latin typeface="Tahoma"/>
                <a:cs typeface="Tahoma"/>
              </a:rPr>
              <a:t> </a:t>
            </a:r>
            <a:r>
              <a:rPr kumimoji="0" sz="2200" b="0" i="0" u="none" strike="noStrike" kern="0" cap="none" spc="-20" normalizeH="0" baseline="0" noProof="0" dirty="0">
                <a:ln>
                  <a:noFill/>
                </a:ln>
                <a:solidFill>
                  <a:srgbClr val="3E3E3E"/>
                </a:solidFill>
                <a:effectLst/>
                <a:uLnTx/>
                <a:uFillTx/>
                <a:latin typeface="Tahoma"/>
                <a:cs typeface="Tahoma"/>
              </a:rPr>
              <a:t>in</a:t>
            </a:r>
            <a:r>
              <a:rPr kumimoji="0" sz="2200" b="0" i="0" u="none" strike="noStrike" kern="0" cap="none" spc="-165" normalizeH="0" baseline="0" noProof="0" dirty="0">
                <a:ln>
                  <a:noFill/>
                </a:ln>
                <a:solidFill>
                  <a:srgbClr val="3E3E3E"/>
                </a:solidFill>
                <a:effectLst/>
                <a:uLnTx/>
                <a:uFillTx/>
                <a:latin typeface="Tahoma"/>
                <a:cs typeface="Tahoma"/>
              </a:rPr>
              <a:t> </a:t>
            </a:r>
            <a:r>
              <a:rPr kumimoji="0" sz="2200" b="0" i="0" u="none" strike="noStrike" kern="0" cap="none" spc="-20" normalizeH="0" baseline="0" noProof="0" dirty="0">
                <a:ln>
                  <a:noFill/>
                </a:ln>
                <a:solidFill>
                  <a:srgbClr val="3E3E3E"/>
                </a:solidFill>
                <a:effectLst/>
                <a:uLnTx/>
                <a:uFillTx/>
                <a:latin typeface="Tahoma"/>
                <a:cs typeface="Tahoma"/>
              </a:rPr>
              <a:t>part </a:t>
            </a:r>
            <a:r>
              <a:rPr kumimoji="0" sz="2200" b="0" i="0" u="none" strike="noStrike" kern="0" cap="none" spc="-45" normalizeH="0" baseline="0" noProof="0" dirty="0">
                <a:ln>
                  <a:noFill/>
                </a:ln>
                <a:solidFill>
                  <a:srgbClr val="3E3E3E"/>
                </a:solidFill>
                <a:effectLst/>
                <a:uLnTx/>
                <a:uFillTx/>
                <a:latin typeface="Tahoma"/>
                <a:cs typeface="Tahoma"/>
              </a:rPr>
              <a:t>through</a:t>
            </a:r>
            <a:r>
              <a:rPr kumimoji="0" sz="2200" b="0" i="0" u="none" strike="noStrike" kern="0" cap="none" spc="-145" normalizeH="0" baseline="0" noProof="0" dirty="0">
                <a:ln>
                  <a:noFill/>
                </a:ln>
                <a:solidFill>
                  <a:srgbClr val="3E3E3E"/>
                </a:solidFill>
                <a:effectLst/>
                <a:uLnTx/>
                <a:uFillTx/>
                <a:latin typeface="Tahoma"/>
                <a:cs typeface="Tahoma"/>
              </a:rPr>
              <a:t> </a:t>
            </a:r>
            <a:r>
              <a:rPr kumimoji="0" sz="2200" b="0" i="0" u="none" strike="noStrike" kern="0" cap="none" spc="-75" normalizeH="0" baseline="0" noProof="0" dirty="0">
                <a:ln>
                  <a:noFill/>
                </a:ln>
                <a:solidFill>
                  <a:srgbClr val="3E3E3E"/>
                </a:solidFill>
                <a:effectLst/>
                <a:uLnTx/>
                <a:uFillTx/>
                <a:latin typeface="Tahoma"/>
                <a:cs typeface="Tahoma"/>
              </a:rPr>
              <a:t>a</a:t>
            </a:r>
            <a:r>
              <a:rPr kumimoji="0" sz="2200" b="0" i="0" u="none" strike="noStrike" kern="0" cap="none" spc="-160" normalizeH="0" baseline="0" noProof="0" dirty="0">
                <a:ln>
                  <a:noFill/>
                </a:ln>
                <a:solidFill>
                  <a:srgbClr val="3E3E3E"/>
                </a:solidFill>
                <a:effectLst/>
                <a:uLnTx/>
                <a:uFillTx/>
                <a:latin typeface="Tahoma"/>
                <a:cs typeface="Tahoma"/>
              </a:rPr>
              <a:t> </a:t>
            </a:r>
            <a:r>
              <a:rPr kumimoji="0" sz="2200" b="0" i="0" u="none" strike="noStrike" kern="0" cap="none" spc="-25" normalizeH="0" baseline="0" noProof="0" dirty="0">
                <a:ln>
                  <a:noFill/>
                </a:ln>
                <a:solidFill>
                  <a:srgbClr val="3E3E3E"/>
                </a:solidFill>
                <a:effectLst/>
                <a:uLnTx/>
                <a:uFillTx/>
                <a:latin typeface="Tahoma"/>
                <a:cs typeface="Tahoma"/>
              </a:rPr>
              <a:t>cooperative</a:t>
            </a:r>
            <a:r>
              <a:rPr kumimoji="0" sz="2200" b="0" i="0" u="none" strike="noStrike" kern="0" cap="none" spc="-140" normalizeH="0" baseline="0" noProof="0" dirty="0">
                <a:ln>
                  <a:noFill/>
                </a:ln>
                <a:solidFill>
                  <a:srgbClr val="3E3E3E"/>
                </a:solidFill>
                <a:effectLst/>
                <a:uLnTx/>
                <a:uFillTx/>
                <a:latin typeface="Tahoma"/>
                <a:cs typeface="Tahoma"/>
              </a:rPr>
              <a:t> </a:t>
            </a:r>
            <a:r>
              <a:rPr kumimoji="0" sz="2200" b="0" i="0" u="none" strike="noStrike" kern="0" cap="none" spc="-60" normalizeH="0" baseline="0" noProof="0" dirty="0">
                <a:ln>
                  <a:noFill/>
                </a:ln>
                <a:solidFill>
                  <a:srgbClr val="3E3E3E"/>
                </a:solidFill>
                <a:effectLst/>
                <a:uLnTx/>
                <a:uFillTx/>
                <a:latin typeface="Tahoma"/>
                <a:cs typeface="Tahoma"/>
              </a:rPr>
              <a:t>agreement</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0" normalizeH="0" baseline="0" noProof="0" dirty="0">
                <a:ln>
                  <a:noFill/>
                </a:ln>
                <a:solidFill>
                  <a:srgbClr val="3E3E3E"/>
                </a:solidFill>
                <a:effectLst/>
                <a:uLnTx/>
                <a:uFillTx/>
                <a:latin typeface="Tahoma"/>
                <a:cs typeface="Tahoma"/>
              </a:rPr>
              <a:t>with</a:t>
            </a:r>
            <a:r>
              <a:rPr kumimoji="0" sz="2200" b="0" i="0" u="none" strike="noStrike" kern="0" cap="none" spc="-160" normalizeH="0" baseline="0" noProof="0" dirty="0">
                <a:ln>
                  <a:noFill/>
                </a:ln>
                <a:solidFill>
                  <a:srgbClr val="3E3E3E"/>
                </a:solidFill>
                <a:effectLst/>
                <a:uLnTx/>
                <a:uFillTx/>
                <a:latin typeface="Tahoma"/>
                <a:cs typeface="Tahoma"/>
              </a:rPr>
              <a:t> </a:t>
            </a:r>
            <a:r>
              <a:rPr kumimoji="0" sz="2200" b="0" i="0" u="none" strike="noStrike" kern="0" cap="none" spc="-20" normalizeH="0" baseline="0" noProof="0" dirty="0">
                <a:ln>
                  <a:noFill/>
                </a:ln>
                <a:solidFill>
                  <a:srgbClr val="3E3E3E"/>
                </a:solidFill>
                <a:effectLst/>
                <a:uLnTx/>
                <a:uFillTx/>
                <a:latin typeface="Tahoma"/>
                <a:cs typeface="Tahoma"/>
              </a:rPr>
              <a:t>the</a:t>
            </a:r>
            <a:r>
              <a:rPr kumimoji="0" sz="2200" b="0" i="0" u="none" strike="noStrike" kern="0" cap="none" spc="-170" normalizeH="0" baseline="0" noProof="0" dirty="0">
                <a:ln>
                  <a:noFill/>
                </a:ln>
                <a:solidFill>
                  <a:srgbClr val="3E3E3E"/>
                </a:solidFill>
                <a:effectLst/>
                <a:uLnTx/>
                <a:uFillTx/>
                <a:latin typeface="Tahoma"/>
                <a:cs typeface="Tahoma"/>
              </a:rPr>
              <a:t> </a:t>
            </a:r>
            <a:r>
              <a:rPr kumimoji="0" sz="2200" b="0" i="0" u="none" strike="noStrike" kern="0" cap="none" spc="-10" normalizeH="0" baseline="0" noProof="0" dirty="0">
                <a:ln>
                  <a:noFill/>
                </a:ln>
                <a:solidFill>
                  <a:srgbClr val="3E3E3E"/>
                </a:solidFill>
                <a:effectLst/>
                <a:uLnTx/>
                <a:uFillTx/>
                <a:latin typeface="Tahoma"/>
                <a:cs typeface="Tahoma"/>
              </a:rPr>
              <a:t>Department </a:t>
            </a:r>
            <a:r>
              <a:rPr kumimoji="0" sz="2200" b="0" i="0" u="none" strike="noStrike" kern="0" cap="none" spc="0" normalizeH="0" baseline="0" noProof="0" dirty="0">
                <a:ln>
                  <a:noFill/>
                </a:ln>
                <a:solidFill>
                  <a:srgbClr val="3E3E3E"/>
                </a:solidFill>
                <a:effectLst/>
                <a:uLnTx/>
                <a:uFillTx/>
                <a:latin typeface="Tahoma"/>
                <a:cs typeface="Tahoma"/>
              </a:rPr>
              <a:t>of</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40" normalizeH="0" baseline="0" noProof="0" dirty="0">
                <a:ln>
                  <a:noFill/>
                </a:ln>
                <a:solidFill>
                  <a:srgbClr val="3E3E3E"/>
                </a:solidFill>
                <a:effectLst/>
                <a:uLnTx/>
                <a:uFillTx/>
                <a:latin typeface="Tahoma"/>
                <a:cs typeface="Tahoma"/>
              </a:rPr>
              <a:t>Defense,</a:t>
            </a:r>
            <a:r>
              <a:rPr kumimoji="0" sz="2200" b="0" i="0" u="none" strike="noStrike" kern="0" cap="none" spc="-140" normalizeH="0" baseline="0" noProof="0" dirty="0">
                <a:ln>
                  <a:noFill/>
                </a:ln>
                <a:solidFill>
                  <a:srgbClr val="3E3E3E"/>
                </a:solidFill>
                <a:effectLst/>
                <a:uLnTx/>
                <a:uFillTx/>
                <a:latin typeface="Tahoma"/>
                <a:cs typeface="Tahoma"/>
              </a:rPr>
              <a:t> </a:t>
            </a:r>
            <a:r>
              <a:rPr kumimoji="0" sz="2200" b="0" i="0" u="none" strike="noStrike" kern="0" cap="none" spc="-55" normalizeH="0" baseline="0" noProof="0" dirty="0">
                <a:ln>
                  <a:noFill/>
                </a:ln>
                <a:solidFill>
                  <a:srgbClr val="3E3E3E"/>
                </a:solidFill>
                <a:effectLst/>
                <a:uLnTx/>
                <a:uFillTx/>
                <a:latin typeface="Tahoma"/>
                <a:cs typeface="Tahoma"/>
              </a:rPr>
              <a:t>and</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0" normalizeH="0" baseline="0" noProof="0" dirty="0">
                <a:ln>
                  <a:noFill/>
                </a:ln>
                <a:solidFill>
                  <a:srgbClr val="3E3E3E"/>
                </a:solidFill>
                <a:effectLst/>
                <a:uLnTx/>
                <a:uFillTx/>
                <a:latin typeface="Tahoma"/>
                <a:cs typeface="Tahoma"/>
              </a:rPr>
              <a:t>with</a:t>
            </a:r>
            <a:r>
              <a:rPr kumimoji="0" sz="2200" b="0" i="0" u="none" strike="noStrike" kern="0" cap="none" spc="-165" normalizeH="0" baseline="0" noProof="0" dirty="0">
                <a:ln>
                  <a:noFill/>
                </a:ln>
                <a:solidFill>
                  <a:srgbClr val="3E3E3E"/>
                </a:solidFill>
                <a:effectLst/>
                <a:uLnTx/>
                <a:uFillTx/>
                <a:latin typeface="Tahoma"/>
                <a:cs typeface="Tahoma"/>
              </a:rPr>
              <a:t> </a:t>
            </a:r>
            <a:r>
              <a:rPr kumimoji="0" sz="2200" b="0" i="0" u="none" strike="noStrike" kern="0" cap="none" spc="-20" normalizeH="0" baseline="0" noProof="0" dirty="0">
                <a:ln>
                  <a:noFill/>
                </a:ln>
                <a:solidFill>
                  <a:srgbClr val="3E3E3E"/>
                </a:solidFill>
                <a:effectLst/>
                <a:uLnTx/>
                <a:uFillTx/>
                <a:latin typeface="Tahoma"/>
                <a:cs typeface="Tahoma"/>
              </a:rPr>
              <a:t>the</a:t>
            </a:r>
            <a:r>
              <a:rPr kumimoji="0" sz="2200" b="0" i="0" u="none" strike="noStrike" kern="0" cap="none" spc="-155" normalizeH="0" baseline="0" noProof="0" dirty="0">
                <a:ln>
                  <a:noFill/>
                </a:ln>
                <a:solidFill>
                  <a:srgbClr val="3E3E3E"/>
                </a:solidFill>
                <a:effectLst/>
                <a:uLnTx/>
                <a:uFillTx/>
                <a:latin typeface="Tahoma"/>
                <a:cs typeface="Tahoma"/>
              </a:rPr>
              <a:t> </a:t>
            </a:r>
            <a:r>
              <a:rPr kumimoji="0" sz="2200" b="0" i="0" u="none" strike="noStrike" kern="0" cap="none" spc="-30" normalizeH="0" baseline="0" noProof="0" dirty="0">
                <a:ln>
                  <a:noFill/>
                </a:ln>
                <a:solidFill>
                  <a:srgbClr val="3E3E3E"/>
                </a:solidFill>
                <a:effectLst/>
                <a:uLnTx/>
                <a:uFillTx/>
                <a:latin typeface="Tahoma"/>
                <a:cs typeface="Tahoma"/>
              </a:rPr>
              <a:t>Georgia</a:t>
            </a:r>
            <a:r>
              <a:rPr kumimoji="0" sz="2200" b="0" i="0" u="none" strike="noStrike" kern="0" cap="none" spc="-160" normalizeH="0" baseline="0" noProof="0" dirty="0">
                <a:ln>
                  <a:noFill/>
                </a:ln>
                <a:solidFill>
                  <a:srgbClr val="3E3E3E"/>
                </a:solidFill>
                <a:effectLst/>
                <a:uLnTx/>
                <a:uFillTx/>
                <a:latin typeface="Tahoma"/>
                <a:cs typeface="Tahoma"/>
              </a:rPr>
              <a:t> </a:t>
            </a:r>
            <a:r>
              <a:rPr kumimoji="0" sz="2200" b="0" i="0" u="none" strike="noStrike" kern="0" cap="none" spc="-35" normalizeH="0" baseline="0" noProof="0" dirty="0">
                <a:ln>
                  <a:noFill/>
                </a:ln>
                <a:solidFill>
                  <a:srgbClr val="3E3E3E"/>
                </a:solidFill>
                <a:effectLst/>
                <a:uLnTx/>
                <a:uFillTx/>
                <a:latin typeface="Tahoma"/>
                <a:cs typeface="Tahoma"/>
              </a:rPr>
              <a:t>Tech</a:t>
            </a:r>
            <a:r>
              <a:rPr kumimoji="0" sz="2200" b="0" i="0" u="none" strike="noStrike" kern="0" cap="none" spc="-150" normalizeH="0" baseline="0" noProof="0" dirty="0">
                <a:ln>
                  <a:noFill/>
                </a:ln>
                <a:solidFill>
                  <a:srgbClr val="3E3E3E"/>
                </a:solidFill>
                <a:effectLst/>
                <a:uLnTx/>
                <a:uFillTx/>
                <a:latin typeface="Tahoma"/>
                <a:cs typeface="Tahoma"/>
              </a:rPr>
              <a:t> </a:t>
            </a:r>
            <a:r>
              <a:rPr kumimoji="0" sz="2200" b="0" i="0" u="none" strike="noStrike" kern="0" cap="none" spc="-135" normalizeH="0" baseline="0" noProof="0" dirty="0">
                <a:ln>
                  <a:noFill/>
                </a:ln>
                <a:solidFill>
                  <a:srgbClr val="3E3E3E"/>
                </a:solidFill>
                <a:effectLst/>
                <a:uLnTx/>
                <a:uFillTx/>
                <a:latin typeface="Tahoma"/>
                <a:cs typeface="Tahoma"/>
              </a:rPr>
              <a:t>(GT)</a:t>
            </a:r>
            <a:r>
              <a:rPr kumimoji="0" sz="2200" b="0" i="0" u="none" strike="noStrike" kern="0" cap="none" spc="-150" normalizeH="0" baseline="0" noProof="0" dirty="0">
                <a:ln>
                  <a:noFill/>
                </a:ln>
                <a:solidFill>
                  <a:srgbClr val="3E3E3E"/>
                </a:solidFill>
                <a:effectLst/>
                <a:uLnTx/>
                <a:uFillTx/>
                <a:latin typeface="Tahoma"/>
                <a:cs typeface="Tahoma"/>
              </a:rPr>
              <a:t> </a:t>
            </a:r>
            <a:r>
              <a:rPr kumimoji="0" sz="2200" b="0" i="0" u="none" strike="noStrike" kern="0" cap="none" spc="-10" normalizeH="0" baseline="0" noProof="0" dirty="0">
                <a:ln>
                  <a:noFill/>
                </a:ln>
                <a:solidFill>
                  <a:srgbClr val="3E3E3E"/>
                </a:solidFill>
                <a:effectLst/>
                <a:uLnTx/>
                <a:uFillTx/>
                <a:latin typeface="Tahoma"/>
                <a:cs typeface="Tahoma"/>
              </a:rPr>
              <a:t>Enterprise </a:t>
            </a:r>
            <a:r>
              <a:rPr kumimoji="0" sz="2200" b="0" i="0" u="none" strike="noStrike" kern="0" cap="none" spc="-55" normalizeH="0" baseline="0" noProof="0" dirty="0">
                <a:ln>
                  <a:noFill/>
                </a:ln>
                <a:solidFill>
                  <a:srgbClr val="3E3E3E"/>
                </a:solidFill>
                <a:effectLst/>
                <a:uLnTx/>
                <a:uFillTx/>
                <a:latin typeface="Tahoma"/>
                <a:cs typeface="Tahoma"/>
              </a:rPr>
              <a:t>Innovation</a:t>
            </a:r>
            <a:r>
              <a:rPr kumimoji="0" sz="2200" b="0" i="0" u="none" strike="noStrike" kern="0" cap="none" spc="-135" normalizeH="0" baseline="0" noProof="0" dirty="0">
                <a:ln>
                  <a:noFill/>
                </a:ln>
                <a:solidFill>
                  <a:srgbClr val="3E3E3E"/>
                </a:solidFill>
                <a:effectLst/>
                <a:uLnTx/>
                <a:uFillTx/>
                <a:latin typeface="Tahoma"/>
                <a:cs typeface="Tahoma"/>
              </a:rPr>
              <a:t> </a:t>
            </a:r>
            <a:r>
              <a:rPr kumimoji="0" sz="2200" b="0" i="0" u="none" strike="noStrike" kern="0" cap="none" spc="-50" normalizeH="0" baseline="0" noProof="0" dirty="0">
                <a:ln>
                  <a:noFill/>
                </a:ln>
                <a:solidFill>
                  <a:srgbClr val="3E3E3E"/>
                </a:solidFill>
                <a:effectLst/>
                <a:uLnTx/>
                <a:uFillTx/>
                <a:latin typeface="Tahoma"/>
                <a:cs typeface="Tahoma"/>
              </a:rPr>
              <a:t>Institute</a:t>
            </a:r>
            <a:r>
              <a:rPr kumimoji="0" sz="2200" b="0" i="0" u="none" strike="noStrike" kern="0" cap="none" spc="-130" normalizeH="0" baseline="0" noProof="0" dirty="0">
                <a:ln>
                  <a:noFill/>
                </a:ln>
                <a:solidFill>
                  <a:srgbClr val="3E3E3E"/>
                </a:solidFill>
                <a:effectLst/>
                <a:uLnTx/>
                <a:uFillTx/>
                <a:latin typeface="Tahoma"/>
                <a:cs typeface="Tahoma"/>
              </a:rPr>
              <a:t> </a:t>
            </a:r>
            <a:r>
              <a:rPr kumimoji="0" sz="2200" b="0" i="0" u="none" strike="noStrike" kern="0" cap="none" spc="-60" normalizeH="0" baseline="0" noProof="0" dirty="0">
                <a:ln>
                  <a:noFill/>
                </a:ln>
                <a:solidFill>
                  <a:srgbClr val="3E3E3E"/>
                </a:solidFill>
                <a:effectLst/>
                <a:uLnTx/>
                <a:uFillTx/>
                <a:latin typeface="Tahoma"/>
                <a:cs typeface="Tahoma"/>
              </a:rPr>
              <a:t>(EI²).</a:t>
            </a:r>
            <a:endParaRPr kumimoji="0" sz="2200" b="0" i="0" u="none" strike="noStrike" kern="0" cap="none" spc="0" normalizeH="0" baseline="0" noProof="0">
              <a:ln>
                <a:noFill/>
              </a:ln>
              <a:solidFill>
                <a:sysClr val="windowText" lastClr="000000"/>
              </a:solidFill>
              <a:effectLst/>
              <a:uLnTx/>
              <a:uFillTx/>
              <a:latin typeface="Tahoma"/>
              <a:cs typeface="Tahoma"/>
            </a:endParaRPr>
          </a:p>
        </p:txBody>
      </p:sp>
      <p:sp>
        <p:nvSpPr>
          <p:cNvPr id="5" name="object 5"/>
          <p:cNvSpPr txBox="1">
            <a:spLocks noGrp="1"/>
          </p:cNvSpPr>
          <p:nvPr>
            <p:ph type="title"/>
          </p:nvPr>
        </p:nvSpPr>
        <p:spPr>
          <a:xfrm>
            <a:off x="132384" y="212597"/>
            <a:ext cx="8516620" cy="513715"/>
          </a:xfrm>
          <a:prstGeom prst="rect">
            <a:avLst/>
          </a:prstGeom>
        </p:spPr>
        <p:txBody>
          <a:bodyPr vert="horz" wrap="square" lIns="0" tIns="12700" rIns="0" bIns="0" rtlCol="0">
            <a:spAutoFit/>
          </a:bodyPr>
          <a:lstStyle/>
          <a:p>
            <a:pPr marL="12700">
              <a:lnSpc>
                <a:spcPct val="100000"/>
              </a:lnSpc>
              <a:spcBef>
                <a:spcPts val="100"/>
              </a:spcBef>
            </a:pPr>
            <a:r>
              <a:rPr spc="-254" dirty="0"/>
              <a:t>Georgia</a:t>
            </a:r>
            <a:r>
              <a:rPr spc="-285" dirty="0"/>
              <a:t> </a:t>
            </a:r>
            <a:r>
              <a:rPr spc="-210" dirty="0"/>
              <a:t>Tech</a:t>
            </a:r>
            <a:r>
              <a:rPr spc="-270" dirty="0"/>
              <a:t> </a:t>
            </a:r>
            <a:r>
              <a:rPr spc="-125" dirty="0"/>
              <a:t>APEX</a:t>
            </a:r>
            <a:r>
              <a:rPr spc="-260" dirty="0"/>
              <a:t> </a:t>
            </a:r>
            <a:r>
              <a:rPr spc="-229" dirty="0"/>
              <a:t>Accelerator</a:t>
            </a:r>
            <a:r>
              <a:rPr spc="-250" dirty="0"/>
              <a:t> </a:t>
            </a:r>
            <a:r>
              <a:rPr spc="-740" dirty="0"/>
              <a:t>…</a:t>
            </a:r>
            <a:r>
              <a:rPr spc="-145" dirty="0"/>
              <a:t> </a:t>
            </a:r>
            <a:r>
              <a:rPr spc="-125" dirty="0"/>
              <a:t>Who</a:t>
            </a:r>
            <a:r>
              <a:rPr spc="-170" dirty="0"/>
              <a:t> </a:t>
            </a:r>
            <a:r>
              <a:rPr spc="-100" dirty="0"/>
              <a:t>We</a:t>
            </a:r>
            <a:r>
              <a:rPr spc="-190" dirty="0"/>
              <a:t> </a:t>
            </a:r>
            <a:r>
              <a:rPr spc="-50" dirty="0"/>
              <a:t>Are</a:t>
            </a:r>
            <a:r>
              <a:rPr sz="2800" spc="-50" dirty="0"/>
              <a:t>!</a:t>
            </a:r>
            <a:endParaRPr sz="2800"/>
          </a:p>
        </p:txBody>
      </p:sp>
      <p:pic>
        <p:nvPicPr>
          <p:cNvPr id="6" name="object 6"/>
          <p:cNvPicPr/>
          <p:nvPr/>
        </p:nvPicPr>
        <p:blipFill>
          <a:blip r:embed="rId3" cstate="print"/>
          <a:stretch>
            <a:fillRect/>
          </a:stretch>
        </p:blipFill>
        <p:spPr>
          <a:xfrm>
            <a:off x="7315200" y="1699260"/>
            <a:ext cx="1612392" cy="2883408"/>
          </a:xfrm>
          <a:prstGeom prst="rect">
            <a:avLst/>
          </a:prstGeom>
        </p:spPr>
      </p:pic>
      <p:sp>
        <p:nvSpPr>
          <p:cNvPr id="7" name="object 7"/>
          <p:cNvSpPr txBox="1"/>
          <p:nvPr/>
        </p:nvSpPr>
        <p:spPr>
          <a:xfrm>
            <a:off x="9124568" y="2015998"/>
            <a:ext cx="2024380" cy="2553335"/>
          </a:xfrm>
          <a:prstGeom prst="rect">
            <a:avLst/>
          </a:prstGeom>
        </p:spPr>
        <p:txBody>
          <a:bodyPr vert="horz" wrap="square" lIns="0" tIns="13335" rIns="0" bIns="0" rtlCol="0">
            <a:spAutoFit/>
          </a:bodyPr>
          <a:lstStyle/>
          <a:p>
            <a:pPr marL="354965" marR="0" lvl="0" indent="-342265" defTabSz="914400" eaLnBrk="1" fontAlgn="auto" latinLnBrk="0" hangingPunct="1">
              <a:lnSpc>
                <a:spcPct val="100000"/>
              </a:lnSpc>
              <a:spcBef>
                <a:spcPts val="105"/>
              </a:spcBef>
              <a:spcAft>
                <a:spcPts val="0"/>
              </a:spcAft>
              <a:buClrTx/>
              <a:buSzTx/>
              <a:buFont typeface="Arial"/>
              <a:buChar char="•"/>
              <a:tabLst>
                <a:tab pos="354965" algn="l"/>
                <a:tab pos="355600" algn="l"/>
              </a:tabLst>
              <a:defRPr/>
            </a:pPr>
            <a:r>
              <a:rPr kumimoji="0" sz="2000" b="0" i="0" u="none" strike="noStrike" kern="0" cap="none" spc="-10" normalizeH="0" baseline="0" noProof="0" dirty="0">
                <a:ln>
                  <a:noFill/>
                </a:ln>
                <a:solidFill>
                  <a:srgbClr val="3E3E3E"/>
                </a:solidFill>
                <a:effectLst/>
                <a:uLnTx/>
                <a:uFillTx/>
                <a:latin typeface="Tahoma"/>
                <a:cs typeface="Tahoma"/>
              </a:rPr>
              <a:t>Albany</a:t>
            </a:r>
            <a:endParaRPr kumimoji="0" sz="2000" b="0" i="0" u="none" strike="noStrike" kern="0" cap="none" spc="0" normalizeH="0" baseline="0" noProof="0">
              <a:ln>
                <a:noFill/>
              </a:ln>
              <a:solidFill>
                <a:sysClr val="windowText" lastClr="000000"/>
              </a:solidFill>
              <a:effectLst/>
              <a:uLnTx/>
              <a:uFillTx/>
              <a:latin typeface="Tahoma"/>
              <a:cs typeface="Tahoma"/>
            </a:endParaRPr>
          </a:p>
          <a:p>
            <a:pPr marL="354965" marR="0" lvl="0" indent="-342265" defTabSz="914400" eaLnBrk="1" fontAlgn="auto" latinLnBrk="0" hangingPunct="1">
              <a:lnSpc>
                <a:spcPct val="100000"/>
              </a:lnSpc>
              <a:spcBef>
                <a:spcPts val="95"/>
              </a:spcBef>
              <a:spcAft>
                <a:spcPts val="0"/>
              </a:spcAft>
              <a:buClrTx/>
              <a:buSzTx/>
              <a:buFont typeface="Arial"/>
              <a:buChar char="•"/>
              <a:tabLst>
                <a:tab pos="354965" algn="l"/>
                <a:tab pos="355600" algn="l"/>
              </a:tabLst>
              <a:defRPr/>
            </a:pPr>
            <a:r>
              <a:rPr kumimoji="0" sz="2000" b="0" i="0" u="none" strike="noStrike" kern="0" cap="none" spc="-10" normalizeH="0" baseline="0" noProof="0" dirty="0">
                <a:ln>
                  <a:noFill/>
                </a:ln>
                <a:solidFill>
                  <a:srgbClr val="3E3E3E"/>
                </a:solidFill>
                <a:effectLst/>
                <a:uLnTx/>
                <a:uFillTx/>
                <a:latin typeface="Tahoma"/>
                <a:cs typeface="Tahoma"/>
              </a:rPr>
              <a:t>Atlanta</a:t>
            </a:r>
            <a:endParaRPr kumimoji="0" sz="2000" b="0" i="0" u="none" strike="noStrike" kern="0" cap="none" spc="0" normalizeH="0" baseline="0" noProof="0">
              <a:ln>
                <a:noFill/>
              </a:ln>
              <a:solidFill>
                <a:sysClr val="windowText" lastClr="000000"/>
              </a:solidFill>
              <a:effectLst/>
              <a:uLnTx/>
              <a:uFillTx/>
              <a:latin typeface="Tahoma"/>
              <a:cs typeface="Tahoma"/>
            </a:endParaRPr>
          </a:p>
          <a:p>
            <a:pPr marL="354965" marR="0" lvl="0" indent="-342265" defTabSz="914400" eaLnBrk="1" fontAlgn="auto" latinLnBrk="0" hangingPunct="1">
              <a:lnSpc>
                <a:spcPct val="100000"/>
              </a:lnSpc>
              <a:spcBef>
                <a:spcPts val="95"/>
              </a:spcBef>
              <a:spcAft>
                <a:spcPts val="0"/>
              </a:spcAft>
              <a:buClrTx/>
              <a:buSzTx/>
              <a:buFont typeface="Arial"/>
              <a:buChar char="•"/>
              <a:tabLst>
                <a:tab pos="354965" algn="l"/>
                <a:tab pos="355600" algn="l"/>
              </a:tabLst>
              <a:defRPr/>
            </a:pPr>
            <a:r>
              <a:rPr kumimoji="0" sz="2000" b="0" i="0" u="none" strike="noStrike" kern="0" cap="none" spc="-10" normalizeH="0" baseline="0" noProof="0" dirty="0">
                <a:ln>
                  <a:noFill/>
                </a:ln>
                <a:solidFill>
                  <a:srgbClr val="3E3E3E"/>
                </a:solidFill>
                <a:effectLst/>
                <a:uLnTx/>
                <a:uFillTx/>
                <a:latin typeface="Tahoma"/>
                <a:cs typeface="Tahoma"/>
              </a:rPr>
              <a:t>Augusta</a:t>
            </a:r>
            <a:endParaRPr kumimoji="0" sz="2000" b="0" i="0" u="none" strike="noStrike" kern="0" cap="none" spc="0" normalizeH="0" baseline="0" noProof="0">
              <a:ln>
                <a:noFill/>
              </a:ln>
              <a:solidFill>
                <a:sysClr val="windowText" lastClr="000000"/>
              </a:solidFill>
              <a:effectLst/>
              <a:uLnTx/>
              <a:uFillTx/>
              <a:latin typeface="Tahoma"/>
              <a:cs typeface="Tahoma"/>
            </a:endParaRPr>
          </a:p>
          <a:p>
            <a:pPr marL="354965" marR="0" lvl="0" indent="-342265" defTabSz="914400" eaLnBrk="1" fontAlgn="auto" latinLnBrk="0" hangingPunct="1">
              <a:lnSpc>
                <a:spcPct val="100000"/>
              </a:lnSpc>
              <a:spcBef>
                <a:spcPts val="110"/>
              </a:spcBef>
              <a:spcAft>
                <a:spcPts val="0"/>
              </a:spcAft>
              <a:buClrTx/>
              <a:buSzTx/>
              <a:buFont typeface="Arial"/>
              <a:buChar char="•"/>
              <a:tabLst>
                <a:tab pos="354965" algn="l"/>
                <a:tab pos="355600" algn="l"/>
              </a:tabLst>
              <a:defRPr/>
            </a:pPr>
            <a:r>
              <a:rPr kumimoji="0" sz="2000" b="0" i="0" u="none" strike="noStrike" kern="0" cap="none" spc="-10" normalizeH="0" baseline="0" noProof="0" dirty="0">
                <a:ln>
                  <a:noFill/>
                </a:ln>
                <a:solidFill>
                  <a:srgbClr val="3E3E3E"/>
                </a:solidFill>
                <a:effectLst/>
                <a:uLnTx/>
                <a:uFillTx/>
                <a:latin typeface="Tahoma"/>
                <a:cs typeface="Tahoma"/>
              </a:rPr>
              <a:t>Carrollton</a:t>
            </a:r>
            <a:endParaRPr kumimoji="0" sz="2000" b="0" i="0" u="none" strike="noStrike" kern="0" cap="none" spc="0" normalizeH="0" baseline="0" noProof="0">
              <a:ln>
                <a:noFill/>
              </a:ln>
              <a:solidFill>
                <a:sysClr val="windowText" lastClr="000000"/>
              </a:solidFill>
              <a:effectLst/>
              <a:uLnTx/>
              <a:uFillTx/>
              <a:latin typeface="Tahoma"/>
              <a:cs typeface="Tahoma"/>
            </a:endParaRPr>
          </a:p>
          <a:p>
            <a:pPr marL="354965" marR="0" lvl="0" indent="-342265" defTabSz="914400" eaLnBrk="1" fontAlgn="auto" latinLnBrk="0" hangingPunct="1">
              <a:lnSpc>
                <a:spcPct val="100000"/>
              </a:lnSpc>
              <a:spcBef>
                <a:spcPts val="95"/>
              </a:spcBef>
              <a:spcAft>
                <a:spcPts val="0"/>
              </a:spcAft>
              <a:buClrTx/>
              <a:buSzTx/>
              <a:buFont typeface="Arial"/>
              <a:buChar char="•"/>
              <a:tabLst>
                <a:tab pos="354965" algn="l"/>
                <a:tab pos="355600" algn="l"/>
              </a:tabLst>
              <a:defRPr/>
            </a:pPr>
            <a:r>
              <a:rPr kumimoji="0" sz="2000" b="0" i="0" u="none" strike="noStrike" kern="0" cap="none" spc="-10" normalizeH="0" baseline="0" noProof="0" dirty="0">
                <a:ln>
                  <a:noFill/>
                </a:ln>
                <a:solidFill>
                  <a:srgbClr val="3E3E3E"/>
                </a:solidFill>
                <a:effectLst/>
                <a:uLnTx/>
                <a:uFillTx/>
                <a:latin typeface="Tahoma"/>
                <a:cs typeface="Tahoma"/>
              </a:rPr>
              <a:t>Columbus</a:t>
            </a:r>
            <a:endParaRPr kumimoji="0" sz="2000" b="0" i="0" u="none" strike="noStrike" kern="0" cap="none" spc="0" normalizeH="0" baseline="0" noProof="0">
              <a:ln>
                <a:noFill/>
              </a:ln>
              <a:solidFill>
                <a:sysClr val="windowText" lastClr="000000"/>
              </a:solidFill>
              <a:effectLst/>
              <a:uLnTx/>
              <a:uFillTx/>
              <a:latin typeface="Tahoma"/>
              <a:cs typeface="Tahoma"/>
            </a:endParaRPr>
          </a:p>
          <a:p>
            <a:pPr marL="354965" marR="0" lvl="0" indent="-342265" defTabSz="914400" eaLnBrk="1" fontAlgn="auto" latinLnBrk="0" hangingPunct="1">
              <a:lnSpc>
                <a:spcPct val="100000"/>
              </a:lnSpc>
              <a:spcBef>
                <a:spcPts val="95"/>
              </a:spcBef>
              <a:spcAft>
                <a:spcPts val="0"/>
              </a:spcAft>
              <a:buClrTx/>
              <a:buSzTx/>
              <a:buFont typeface="Arial"/>
              <a:buChar char="•"/>
              <a:tabLst>
                <a:tab pos="354965" algn="l"/>
                <a:tab pos="355600" algn="l"/>
              </a:tabLst>
              <a:defRPr/>
            </a:pPr>
            <a:r>
              <a:rPr kumimoji="0" sz="2000" b="0" i="0" u="none" strike="noStrike" kern="0" cap="none" spc="-10" normalizeH="0" baseline="0" noProof="0" dirty="0">
                <a:ln>
                  <a:noFill/>
                </a:ln>
                <a:solidFill>
                  <a:srgbClr val="3E3E3E"/>
                </a:solidFill>
                <a:effectLst/>
                <a:uLnTx/>
                <a:uFillTx/>
                <a:latin typeface="Tahoma"/>
                <a:cs typeface="Tahoma"/>
              </a:rPr>
              <a:t>Gainesville</a:t>
            </a:r>
            <a:endParaRPr kumimoji="0" sz="2000" b="0" i="0" u="none" strike="noStrike" kern="0" cap="none" spc="0" normalizeH="0" baseline="0" noProof="0">
              <a:ln>
                <a:noFill/>
              </a:ln>
              <a:solidFill>
                <a:sysClr val="windowText" lastClr="000000"/>
              </a:solidFill>
              <a:effectLst/>
              <a:uLnTx/>
              <a:uFillTx/>
              <a:latin typeface="Tahoma"/>
              <a:cs typeface="Tahoma"/>
            </a:endParaRPr>
          </a:p>
          <a:p>
            <a:pPr marL="354965" marR="0" lvl="0" indent="-342265" defTabSz="914400" eaLnBrk="1" fontAlgn="auto" latinLnBrk="0" hangingPunct="1">
              <a:lnSpc>
                <a:spcPct val="100000"/>
              </a:lnSpc>
              <a:spcBef>
                <a:spcPts val="110"/>
              </a:spcBef>
              <a:spcAft>
                <a:spcPts val="0"/>
              </a:spcAft>
              <a:buClrTx/>
              <a:buSzTx/>
              <a:buFont typeface="Arial"/>
              <a:buChar char="•"/>
              <a:tabLst>
                <a:tab pos="354965" algn="l"/>
                <a:tab pos="355600" algn="l"/>
              </a:tabLst>
              <a:defRPr/>
            </a:pPr>
            <a:r>
              <a:rPr kumimoji="0" sz="2000" b="0" i="0" u="none" strike="noStrike" kern="0" cap="none" spc="-10" normalizeH="0" baseline="0" noProof="0" dirty="0">
                <a:ln>
                  <a:noFill/>
                </a:ln>
                <a:solidFill>
                  <a:srgbClr val="3E3E3E"/>
                </a:solidFill>
                <a:effectLst/>
                <a:uLnTx/>
                <a:uFillTx/>
                <a:latin typeface="Tahoma"/>
                <a:cs typeface="Tahoma"/>
              </a:rPr>
              <a:t>Savannah</a:t>
            </a:r>
            <a:endParaRPr kumimoji="0" sz="2000" b="0" i="0" u="none" strike="noStrike" kern="0" cap="none" spc="0" normalizeH="0" baseline="0" noProof="0">
              <a:ln>
                <a:noFill/>
              </a:ln>
              <a:solidFill>
                <a:sysClr val="windowText" lastClr="000000"/>
              </a:solidFill>
              <a:effectLst/>
              <a:uLnTx/>
              <a:uFillTx/>
              <a:latin typeface="Tahoma"/>
              <a:cs typeface="Tahoma"/>
            </a:endParaRPr>
          </a:p>
          <a:p>
            <a:pPr marL="354965" marR="0" lvl="0" indent="-342265" defTabSz="914400" eaLnBrk="1" fontAlgn="auto" latinLnBrk="0" hangingPunct="1">
              <a:lnSpc>
                <a:spcPct val="100000"/>
              </a:lnSpc>
              <a:spcBef>
                <a:spcPts val="95"/>
              </a:spcBef>
              <a:spcAft>
                <a:spcPts val="0"/>
              </a:spcAft>
              <a:buClrTx/>
              <a:buSzTx/>
              <a:buFont typeface="Arial"/>
              <a:buChar char="•"/>
              <a:tabLst>
                <a:tab pos="354965" algn="l"/>
                <a:tab pos="355600" algn="l"/>
              </a:tabLst>
              <a:defRPr/>
            </a:pPr>
            <a:r>
              <a:rPr kumimoji="0" sz="2000" b="0" i="0" u="none" strike="noStrike" kern="0" cap="none" spc="0" normalizeH="0" baseline="0" noProof="0" dirty="0">
                <a:ln>
                  <a:noFill/>
                </a:ln>
                <a:solidFill>
                  <a:srgbClr val="3E3E3E"/>
                </a:solidFill>
                <a:effectLst/>
                <a:uLnTx/>
                <a:uFillTx/>
                <a:latin typeface="Tahoma"/>
                <a:cs typeface="Tahoma"/>
              </a:rPr>
              <a:t>Warner</a:t>
            </a:r>
            <a:r>
              <a:rPr kumimoji="0" sz="2000" b="0" i="0" u="none" strike="noStrike" kern="0" cap="none" spc="-65" normalizeH="0" baseline="0" noProof="0" dirty="0">
                <a:ln>
                  <a:noFill/>
                </a:ln>
                <a:solidFill>
                  <a:srgbClr val="3E3E3E"/>
                </a:solidFill>
                <a:effectLst/>
                <a:uLnTx/>
                <a:uFillTx/>
                <a:latin typeface="Tahoma"/>
                <a:cs typeface="Tahoma"/>
              </a:rPr>
              <a:t> </a:t>
            </a:r>
            <a:r>
              <a:rPr kumimoji="0" sz="2000" b="0" i="0" u="none" strike="noStrike" kern="0" cap="none" spc="-10" normalizeH="0" baseline="0" noProof="0" dirty="0">
                <a:ln>
                  <a:noFill/>
                </a:ln>
                <a:solidFill>
                  <a:srgbClr val="3E3E3E"/>
                </a:solidFill>
                <a:effectLst/>
                <a:uLnTx/>
                <a:uFillTx/>
                <a:latin typeface="Tahoma"/>
                <a:cs typeface="Tahoma"/>
              </a:rPr>
              <a:t>Robins</a:t>
            </a:r>
            <a:endParaRPr kumimoji="0" sz="2000" b="0" i="0" u="none" strike="noStrike" kern="0" cap="none" spc="0" normalizeH="0" baseline="0" noProof="0">
              <a:ln>
                <a:noFill/>
              </a:ln>
              <a:solidFill>
                <a:sysClr val="windowText" lastClr="000000"/>
              </a:solidFill>
              <a:effectLst/>
              <a:uLnTx/>
              <a:uFillTx/>
              <a:latin typeface="Tahoma"/>
              <a:cs typeface="Tahoma"/>
            </a:endParaRPr>
          </a:p>
        </p:txBody>
      </p:sp>
      <p:sp>
        <p:nvSpPr>
          <p:cNvPr id="12" name="object 12"/>
          <p:cNvSpPr txBox="1">
            <a:spLocks noGrp="1"/>
          </p:cNvSpPr>
          <p:nvPr>
            <p:ph type="sldNum" sz="quarter" idx="4294967295"/>
          </p:nvPr>
        </p:nvSpPr>
        <p:spPr>
          <a:xfrm>
            <a:off x="11699112" y="6390844"/>
            <a:ext cx="347725" cy="243848"/>
          </a:xfrm>
          <a:prstGeom prst="rect">
            <a:avLst/>
          </a:prstGeom>
        </p:spPr>
        <p:txBody>
          <a:bodyPr vert="horz" wrap="square" lIns="0" tIns="79247" rIns="0" bIns="0" rtlCol="0">
            <a:spAutoFit/>
          </a:bodyPr>
          <a:lstStyle/>
          <a:p>
            <a:pPr marL="120014"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878787"/>
                </a:solidFill>
                <a:effectLst/>
                <a:uLnTx/>
                <a:uFillTx/>
                <a:latin typeface="Arial"/>
                <a:cs typeface="Arial"/>
              </a:rPr>
              <a:pPr marL="120014" marR="0" lvl="0" indent="0" defTabSz="914400" eaLnBrk="1" fontAlgn="auto" latinLnBrk="0" hangingPunct="1">
                <a:lnSpc>
                  <a:spcPts val="1425"/>
                </a:lnSpc>
                <a:spcBef>
                  <a:spcPts val="0"/>
                </a:spcBef>
                <a:spcAft>
                  <a:spcPts val="0"/>
                </a:spcAft>
                <a:buClrTx/>
                <a:buSzTx/>
                <a:buFontTx/>
                <a:buNone/>
                <a:tabLst/>
                <a:defRPr/>
              </a:pPr>
              <a:t>58</a:t>
            </a:fld>
            <a:endParaRPr kumimoji="0" sz="1000" b="0" i="0" u="none" strike="noStrike" kern="0" cap="none" spc="-5" normalizeH="0" baseline="0" noProof="0" dirty="0">
              <a:ln>
                <a:noFill/>
              </a:ln>
              <a:solidFill>
                <a:srgbClr val="878787"/>
              </a:solidFill>
              <a:effectLst/>
              <a:uLnTx/>
              <a:uFillTx/>
              <a:latin typeface="Arial"/>
              <a:cs typeface="Arial"/>
            </a:endParaRPr>
          </a:p>
        </p:txBody>
      </p:sp>
      <p:sp>
        <p:nvSpPr>
          <p:cNvPr id="8" name="object 8"/>
          <p:cNvSpPr txBox="1"/>
          <p:nvPr/>
        </p:nvSpPr>
        <p:spPr>
          <a:xfrm>
            <a:off x="8904478" y="1578609"/>
            <a:ext cx="240538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sng" strike="noStrike" kern="0" cap="none" spc="-130" normalizeH="0" baseline="0" noProof="0" dirty="0">
                <a:ln>
                  <a:noFill/>
                </a:ln>
                <a:solidFill>
                  <a:srgbClr val="3E3E3E"/>
                </a:solidFill>
                <a:effectLst/>
                <a:uLnTx/>
                <a:uFill>
                  <a:solidFill>
                    <a:srgbClr val="3E3E3E"/>
                  </a:solidFill>
                </a:uFill>
                <a:latin typeface="Tahoma"/>
                <a:cs typeface="Tahoma"/>
              </a:rPr>
              <a:t>Center</a:t>
            </a:r>
            <a:r>
              <a:rPr kumimoji="0" sz="2400" b="1" i="0" u="sng" strike="noStrike" kern="0" cap="none" spc="-125" normalizeH="0" baseline="0" noProof="0" dirty="0">
                <a:ln>
                  <a:noFill/>
                </a:ln>
                <a:solidFill>
                  <a:srgbClr val="3E3E3E"/>
                </a:solidFill>
                <a:effectLst/>
                <a:uLnTx/>
                <a:uFill>
                  <a:solidFill>
                    <a:srgbClr val="3E3E3E"/>
                  </a:solidFill>
                </a:uFill>
                <a:latin typeface="Tahoma"/>
                <a:cs typeface="Tahoma"/>
              </a:rPr>
              <a:t> </a:t>
            </a:r>
            <a:r>
              <a:rPr kumimoji="0" sz="2400" b="1" i="0" u="sng" strike="noStrike" kern="0" cap="none" spc="-150" normalizeH="0" baseline="0" noProof="0" dirty="0">
                <a:ln>
                  <a:noFill/>
                </a:ln>
                <a:solidFill>
                  <a:srgbClr val="3E3E3E"/>
                </a:solidFill>
                <a:effectLst/>
                <a:uLnTx/>
                <a:uFill>
                  <a:solidFill>
                    <a:srgbClr val="3E3E3E"/>
                  </a:solidFill>
                </a:uFill>
                <a:latin typeface="Tahoma"/>
                <a:cs typeface="Tahoma"/>
              </a:rPr>
              <a:t>Locations:</a:t>
            </a:r>
            <a:endParaRPr kumimoji="0" sz="2400" b="0" i="0" u="none" strike="noStrike" kern="0" cap="none" spc="0" normalizeH="0" baseline="0" noProof="0">
              <a:ln>
                <a:noFill/>
              </a:ln>
              <a:solidFill>
                <a:sysClr val="windowText" lastClr="000000"/>
              </a:solidFill>
              <a:effectLst/>
              <a:uLnTx/>
              <a:uFillTx/>
              <a:latin typeface="Tahoma"/>
              <a:cs typeface="Tahoma"/>
            </a:endParaRPr>
          </a:p>
        </p:txBody>
      </p:sp>
      <p:sp>
        <p:nvSpPr>
          <p:cNvPr id="9" name="object 9"/>
          <p:cNvSpPr txBox="1"/>
          <p:nvPr/>
        </p:nvSpPr>
        <p:spPr>
          <a:xfrm>
            <a:off x="6082792" y="5551423"/>
            <a:ext cx="4135120" cy="2540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500" b="1" i="1" u="none" strike="noStrike" kern="0" cap="none" spc="-120" normalizeH="0" baseline="0" noProof="0" dirty="0">
                <a:ln>
                  <a:noFill/>
                </a:ln>
                <a:solidFill>
                  <a:srgbClr val="FFFFFF"/>
                </a:solidFill>
                <a:effectLst/>
                <a:uLnTx/>
                <a:uFillTx/>
                <a:latin typeface="Trebuchet MS"/>
                <a:cs typeface="Trebuchet MS"/>
              </a:rPr>
              <a:t>perative</a:t>
            </a:r>
            <a:r>
              <a:rPr kumimoji="0" sz="1500" b="1" i="1" u="none" strike="noStrike" kern="0" cap="none" spc="-85" normalizeH="0" baseline="0" noProof="0" dirty="0">
                <a:ln>
                  <a:noFill/>
                </a:ln>
                <a:solidFill>
                  <a:srgbClr val="FFFFFF"/>
                </a:solidFill>
                <a:effectLst/>
                <a:uLnTx/>
                <a:uFillTx/>
                <a:latin typeface="Trebuchet MS"/>
                <a:cs typeface="Trebuchet MS"/>
              </a:rPr>
              <a:t> </a:t>
            </a:r>
            <a:r>
              <a:rPr kumimoji="0" sz="1500" b="1" i="1" u="none" strike="noStrike" kern="0" cap="none" spc="-100" normalizeH="0" baseline="0" noProof="0" dirty="0">
                <a:ln>
                  <a:noFill/>
                </a:ln>
                <a:solidFill>
                  <a:srgbClr val="FFFFFF"/>
                </a:solidFill>
                <a:effectLst/>
                <a:uLnTx/>
                <a:uFillTx/>
                <a:latin typeface="Trebuchet MS"/>
                <a:cs typeface="Trebuchet MS"/>
              </a:rPr>
              <a:t>agreement</a:t>
            </a:r>
            <a:r>
              <a:rPr kumimoji="0" sz="1500" b="1" i="1" u="none" strike="noStrike" kern="0" cap="none" spc="-110" normalizeH="0" baseline="0" noProof="0" dirty="0">
                <a:ln>
                  <a:noFill/>
                </a:ln>
                <a:solidFill>
                  <a:srgbClr val="FFFFFF"/>
                </a:solidFill>
                <a:effectLst/>
                <a:uLnTx/>
                <a:uFillTx/>
                <a:latin typeface="Trebuchet MS"/>
                <a:cs typeface="Trebuchet MS"/>
              </a:rPr>
              <a:t> </a:t>
            </a:r>
            <a:r>
              <a:rPr kumimoji="0" sz="1500" b="1" i="1" u="none" strike="noStrike" kern="0" cap="none" spc="-90" normalizeH="0" baseline="0" noProof="0" dirty="0">
                <a:ln>
                  <a:noFill/>
                </a:ln>
                <a:solidFill>
                  <a:srgbClr val="FFFFFF"/>
                </a:solidFill>
                <a:effectLst/>
                <a:uLnTx/>
                <a:uFillTx/>
                <a:latin typeface="Trebuchet MS"/>
                <a:cs typeface="Trebuchet MS"/>
              </a:rPr>
              <a:t>with</a:t>
            </a:r>
            <a:r>
              <a:rPr kumimoji="0" sz="1500" b="1" i="1" u="none" strike="noStrike" kern="0" cap="none" spc="-95" normalizeH="0" baseline="0" noProof="0" dirty="0">
                <a:ln>
                  <a:noFill/>
                </a:ln>
                <a:solidFill>
                  <a:srgbClr val="FFFFFF"/>
                </a:solidFill>
                <a:effectLst/>
                <a:uLnTx/>
                <a:uFillTx/>
                <a:latin typeface="Trebuchet MS"/>
                <a:cs typeface="Trebuchet MS"/>
              </a:rPr>
              <a:t> </a:t>
            </a:r>
            <a:r>
              <a:rPr kumimoji="0" sz="1500" b="1" i="1" u="none" strike="noStrike" kern="0" cap="none" spc="-90" normalizeH="0" baseline="0" noProof="0" dirty="0">
                <a:ln>
                  <a:noFill/>
                </a:ln>
                <a:solidFill>
                  <a:srgbClr val="FFFFFF"/>
                </a:solidFill>
                <a:effectLst/>
                <a:uLnTx/>
                <a:uFillTx/>
                <a:latin typeface="Trebuchet MS"/>
                <a:cs typeface="Trebuchet MS"/>
              </a:rPr>
              <a:t>the</a:t>
            </a:r>
            <a:r>
              <a:rPr kumimoji="0" sz="1500" b="1" i="1" u="none" strike="noStrike" kern="0" cap="none" spc="-100" normalizeH="0" baseline="0" noProof="0" dirty="0">
                <a:ln>
                  <a:noFill/>
                </a:ln>
                <a:solidFill>
                  <a:srgbClr val="FFFFFF"/>
                </a:solidFill>
                <a:effectLst/>
                <a:uLnTx/>
                <a:uFillTx/>
                <a:latin typeface="Trebuchet MS"/>
                <a:cs typeface="Trebuchet MS"/>
              </a:rPr>
              <a:t> </a:t>
            </a:r>
            <a:r>
              <a:rPr kumimoji="0" sz="1500" b="1" i="1" u="none" strike="noStrike" kern="0" cap="none" spc="-85" normalizeH="0" baseline="0" noProof="0" dirty="0">
                <a:ln>
                  <a:noFill/>
                </a:ln>
                <a:solidFill>
                  <a:srgbClr val="FFFFFF"/>
                </a:solidFill>
                <a:effectLst/>
                <a:uLnTx/>
                <a:uFillTx/>
                <a:latin typeface="Trebuchet MS"/>
                <a:cs typeface="Trebuchet MS"/>
              </a:rPr>
              <a:t>Department</a:t>
            </a:r>
            <a:r>
              <a:rPr kumimoji="0" sz="1500" b="1" i="1" u="none" strike="noStrike" kern="0" cap="none" spc="-100" normalizeH="0" baseline="0" noProof="0" dirty="0">
                <a:ln>
                  <a:noFill/>
                </a:ln>
                <a:solidFill>
                  <a:srgbClr val="FFFFFF"/>
                </a:solidFill>
                <a:effectLst/>
                <a:uLnTx/>
                <a:uFillTx/>
                <a:latin typeface="Trebuchet MS"/>
                <a:cs typeface="Trebuchet MS"/>
              </a:rPr>
              <a:t> </a:t>
            </a:r>
            <a:r>
              <a:rPr kumimoji="0" sz="1500" b="1" i="1" u="none" strike="noStrike" kern="0" cap="none" spc="-110" normalizeH="0" baseline="0" noProof="0" dirty="0">
                <a:ln>
                  <a:noFill/>
                </a:ln>
                <a:solidFill>
                  <a:srgbClr val="FFFFFF"/>
                </a:solidFill>
                <a:effectLst/>
                <a:uLnTx/>
                <a:uFillTx/>
                <a:latin typeface="Trebuchet MS"/>
                <a:cs typeface="Trebuchet MS"/>
              </a:rPr>
              <a:t>of</a:t>
            </a:r>
            <a:r>
              <a:rPr kumimoji="0" sz="1500" b="1" i="1" u="none" strike="noStrike" kern="0" cap="none" spc="-65" normalizeH="0" baseline="0" noProof="0" dirty="0">
                <a:ln>
                  <a:noFill/>
                </a:ln>
                <a:solidFill>
                  <a:srgbClr val="FFFFFF"/>
                </a:solidFill>
                <a:effectLst/>
                <a:uLnTx/>
                <a:uFillTx/>
                <a:latin typeface="Trebuchet MS"/>
                <a:cs typeface="Trebuchet MS"/>
              </a:rPr>
              <a:t> </a:t>
            </a:r>
            <a:r>
              <a:rPr kumimoji="0" sz="1500" b="1" i="1" u="none" strike="noStrike" kern="0" cap="none" spc="-10" normalizeH="0" baseline="0" noProof="0" dirty="0">
                <a:ln>
                  <a:noFill/>
                </a:ln>
                <a:solidFill>
                  <a:srgbClr val="FFFFFF"/>
                </a:solidFill>
                <a:effectLst/>
                <a:uLnTx/>
                <a:uFillTx/>
                <a:latin typeface="Trebuchet MS"/>
                <a:cs typeface="Trebuchet MS"/>
              </a:rPr>
              <a:t>Defens</a:t>
            </a:r>
            <a:endParaRPr kumimoji="0" sz="15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516890" y="1502917"/>
            <a:ext cx="11004550" cy="1554480"/>
            <a:chOff x="516890" y="1502917"/>
            <a:chExt cx="11004550" cy="1554480"/>
          </a:xfrm>
        </p:grpSpPr>
        <p:sp>
          <p:nvSpPr>
            <p:cNvPr id="4" name="object 4"/>
            <p:cNvSpPr/>
            <p:nvPr/>
          </p:nvSpPr>
          <p:spPr>
            <a:xfrm>
              <a:off x="529590" y="2792729"/>
              <a:ext cx="10979150" cy="251460"/>
            </a:xfrm>
            <a:custGeom>
              <a:avLst/>
              <a:gdLst/>
              <a:ahLst/>
              <a:cxnLst/>
              <a:rect l="l" t="t" r="r" b="b"/>
              <a:pathLst>
                <a:path w="10979150" h="251460">
                  <a:moveTo>
                    <a:pt x="10978896" y="0"/>
                  </a:moveTo>
                  <a:lnTo>
                    <a:pt x="0" y="0"/>
                  </a:lnTo>
                  <a:lnTo>
                    <a:pt x="0" y="251460"/>
                  </a:lnTo>
                  <a:lnTo>
                    <a:pt x="10978896" y="251460"/>
                  </a:lnTo>
                  <a:lnTo>
                    <a:pt x="10978896" y="0"/>
                  </a:lnTo>
                  <a:close/>
                </a:path>
              </a:pathLst>
            </a:custGeom>
            <a:solidFill>
              <a:srgbClr val="FFFFFF">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529590" y="2792729"/>
              <a:ext cx="10979150" cy="251460"/>
            </a:xfrm>
            <a:custGeom>
              <a:avLst/>
              <a:gdLst/>
              <a:ahLst/>
              <a:cxnLst/>
              <a:rect l="l" t="t" r="r" b="b"/>
              <a:pathLst>
                <a:path w="10979150" h="251460">
                  <a:moveTo>
                    <a:pt x="0" y="251460"/>
                  </a:moveTo>
                  <a:lnTo>
                    <a:pt x="10978896" y="251460"/>
                  </a:lnTo>
                  <a:lnTo>
                    <a:pt x="10978896" y="0"/>
                  </a:lnTo>
                  <a:lnTo>
                    <a:pt x="0" y="0"/>
                  </a:lnTo>
                  <a:lnTo>
                    <a:pt x="0" y="251460"/>
                  </a:lnTo>
                  <a:close/>
                </a:path>
              </a:pathLst>
            </a:custGeom>
            <a:ln w="25400">
              <a:solidFill>
                <a:srgbClr val="4F81B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995934" y="1515617"/>
              <a:ext cx="10513060" cy="1443355"/>
            </a:xfrm>
            <a:custGeom>
              <a:avLst/>
              <a:gdLst/>
              <a:ahLst/>
              <a:cxnLst/>
              <a:rect l="l" t="t" r="r" b="b"/>
              <a:pathLst>
                <a:path w="10513060" h="1443355">
                  <a:moveTo>
                    <a:pt x="10272014" y="0"/>
                  </a:moveTo>
                  <a:lnTo>
                    <a:pt x="240550" y="0"/>
                  </a:lnTo>
                  <a:lnTo>
                    <a:pt x="192070" y="4887"/>
                  </a:lnTo>
                  <a:lnTo>
                    <a:pt x="146916" y="18903"/>
                  </a:lnTo>
                  <a:lnTo>
                    <a:pt x="106055" y="41081"/>
                  </a:lnTo>
                  <a:lnTo>
                    <a:pt x="70454" y="70453"/>
                  </a:lnTo>
                  <a:lnTo>
                    <a:pt x="41081" y="106052"/>
                  </a:lnTo>
                  <a:lnTo>
                    <a:pt x="18903" y="146911"/>
                  </a:lnTo>
                  <a:lnTo>
                    <a:pt x="4887" y="192062"/>
                  </a:lnTo>
                  <a:lnTo>
                    <a:pt x="0" y="240537"/>
                  </a:lnTo>
                  <a:lnTo>
                    <a:pt x="0" y="1202690"/>
                  </a:lnTo>
                  <a:lnTo>
                    <a:pt x="4887" y="1251165"/>
                  </a:lnTo>
                  <a:lnTo>
                    <a:pt x="18903" y="1296316"/>
                  </a:lnTo>
                  <a:lnTo>
                    <a:pt x="41081" y="1337175"/>
                  </a:lnTo>
                  <a:lnTo>
                    <a:pt x="70454" y="1372774"/>
                  </a:lnTo>
                  <a:lnTo>
                    <a:pt x="106055" y="1402146"/>
                  </a:lnTo>
                  <a:lnTo>
                    <a:pt x="146916" y="1424324"/>
                  </a:lnTo>
                  <a:lnTo>
                    <a:pt x="192070" y="1438340"/>
                  </a:lnTo>
                  <a:lnTo>
                    <a:pt x="240550" y="1443228"/>
                  </a:lnTo>
                  <a:lnTo>
                    <a:pt x="10272014" y="1443228"/>
                  </a:lnTo>
                  <a:lnTo>
                    <a:pt x="10320489" y="1438340"/>
                  </a:lnTo>
                  <a:lnTo>
                    <a:pt x="10365640" y="1424324"/>
                  </a:lnTo>
                  <a:lnTo>
                    <a:pt x="10406499" y="1402146"/>
                  </a:lnTo>
                  <a:lnTo>
                    <a:pt x="10442098" y="1372774"/>
                  </a:lnTo>
                  <a:lnTo>
                    <a:pt x="10471470" y="1337175"/>
                  </a:lnTo>
                  <a:lnTo>
                    <a:pt x="10493648" y="1296316"/>
                  </a:lnTo>
                  <a:lnTo>
                    <a:pt x="10507664" y="1251165"/>
                  </a:lnTo>
                  <a:lnTo>
                    <a:pt x="10512552" y="1202690"/>
                  </a:lnTo>
                  <a:lnTo>
                    <a:pt x="10512552" y="240537"/>
                  </a:lnTo>
                  <a:lnTo>
                    <a:pt x="10507664" y="192062"/>
                  </a:lnTo>
                  <a:lnTo>
                    <a:pt x="10493648" y="146911"/>
                  </a:lnTo>
                  <a:lnTo>
                    <a:pt x="10471470" y="106052"/>
                  </a:lnTo>
                  <a:lnTo>
                    <a:pt x="10442098" y="70453"/>
                  </a:lnTo>
                  <a:lnTo>
                    <a:pt x="10406499" y="41081"/>
                  </a:lnTo>
                  <a:lnTo>
                    <a:pt x="10365640" y="18903"/>
                  </a:lnTo>
                  <a:lnTo>
                    <a:pt x="10320489" y="4887"/>
                  </a:lnTo>
                  <a:lnTo>
                    <a:pt x="10272014" y="0"/>
                  </a:lnTo>
                  <a:close/>
                </a:path>
              </a:pathLst>
            </a:custGeom>
            <a:solidFill>
              <a:srgbClr val="8F77B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995934" y="1515617"/>
              <a:ext cx="10513060" cy="1443355"/>
            </a:xfrm>
            <a:custGeom>
              <a:avLst/>
              <a:gdLst/>
              <a:ahLst/>
              <a:cxnLst/>
              <a:rect l="l" t="t" r="r" b="b"/>
              <a:pathLst>
                <a:path w="10513060" h="1443355">
                  <a:moveTo>
                    <a:pt x="0" y="240537"/>
                  </a:moveTo>
                  <a:lnTo>
                    <a:pt x="4887" y="192062"/>
                  </a:lnTo>
                  <a:lnTo>
                    <a:pt x="18903" y="146911"/>
                  </a:lnTo>
                  <a:lnTo>
                    <a:pt x="41081" y="106052"/>
                  </a:lnTo>
                  <a:lnTo>
                    <a:pt x="70454" y="70453"/>
                  </a:lnTo>
                  <a:lnTo>
                    <a:pt x="106055" y="41081"/>
                  </a:lnTo>
                  <a:lnTo>
                    <a:pt x="146916" y="18903"/>
                  </a:lnTo>
                  <a:lnTo>
                    <a:pt x="192070" y="4887"/>
                  </a:lnTo>
                  <a:lnTo>
                    <a:pt x="240550" y="0"/>
                  </a:lnTo>
                  <a:lnTo>
                    <a:pt x="10272014" y="0"/>
                  </a:lnTo>
                  <a:lnTo>
                    <a:pt x="10320489" y="4887"/>
                  </a:lnTo>
                  <a:lnTo>
                    <a:pt x="10365640" y="18903"/>
                  </a:lnTo>
                  <a:lnTo>
                    <a:pt x="10406499" y="41081"/>
                  </a:lnTo>
                  <a:lnTo>
                    <a:pt x="10442098" y="70453"/>
                  </a:lnTo>
                  <a:lnTo>
                    <a:pt x="10471470" y="106052"/>
                  </a:lnTo>
                  <a:lnTo>
                    <a:pt x="10493648" y="146911"/>
                  </a:lnTo>
                  <a:lnTo>
                    <a:pt x="10507664" y="192062"/>
                  </a:lnTo>
                  <a:lnTo>
                    <a:pt x="10512552" y="240537"/>
                  </a:lnTo>
                  <a:lnTo>
                    <a:pt x="10512552" y="1202690"/>
                  </a:lnTo>
                  <a:lnTo>
                    <a:pt x="10507664" y="1251165"/>
                  </a:lnTo>
                  <a:lnTo>
                    <a:pt x="10493648" y="1296316"/>
                  </a:lnTo>
                  <a:lnTo>
                    <a:pt x="10471470" y="1337175"/>
                  </a:lnTo>
                  <a:lnTo>
                    <a:pt x="10442098" y="1372774"/>
                  </a:lnTo>
                  <a:lnTo>
                    <a:pt x="10406499" y="1402146"/>
                  </a:lnTo>
                  <a:lnTo>
                    <a:pt x="10365640" y="1424324"/>
                  </a:lnTo>
                  <a:lnTo>
                    <a:pt x="10320489" y="1438340"/>
                  </a:lnTo>
                  <a:lnTo>
                    <a:pt x="10272014" y="1443228"/>
                  </a:lnTo>
                  <a:lnTo>
                    <a:pt x="240550" y="1443228"/>
                  </a:lnTo>
                  <a:lnTo>
                    <a:pt x="192070" y="1438340"/>
                  </a:lnTo>
                  <a:lnTo>
                    <a:pt x="146916" y="1424324"/>
                  </a:lnTo>
                  <a:lnTo>
                    <a:pt x="106055" y="1402146"/>
                  </a:lnTo>
                  <a:lnTo>
                    <a:pt x="70454" y="1372774"/>
                  </a:lnTo>
                  <a:lnTo>
                    <a:pt x="41081" y="1337175"/>
                  </a:lnTo>
                  <a:lnTo>
                    <a:pt x="18903" y="1296316"/>
                  </a:lnTo>
                  <a:lnTo>
                    <a:pt x="4887" y="1251165"/>
                  </a:lnTo>
                  <a:lnTo>
                    <a:pt x="0" y="1202690"/>
                  </a:lnTo>
                  <a:lnTo>
                    <a:pt x="0" y="240537"/>
                  </a:lnTo>
                  <a:close/>
                </a:path>
              </a:pathLst>
            </a:custGeom>
            <a:ln w="254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2838704" y="1893519"/>
            <a:ext cx="7096759" cy="629920"/>
          </a:xfrm>
          <a:prstGeom prst="rect">
            <a:avLst/>
          </a:prstGeom>
        </p:spPr>
        <p:txBody>
          <a:bodyPr vert="horz" wrap="square" lIns="0" tIns="12700" rIns="0" bIns="0" rtlCol="0">
            <a:spAutoFit/>
          </a:bodyPr>
          <a:lstStyle/>
          <a:p>
            <a:pPr marL="12700" marR="0" lvl="0" indent="0" defTabSz="914400" eaLnBrk="1" fontAlgn="auto" latinLnBrk="0" hangingPunct="1">
              <a:lnSpc>
                <a:spcPts val="2735"/>
              </a:lnSpc>
              <a:spcBef>
                <a:spcPts val="100"/>
              </a:spcBef>
              <a:spcAft>
                <a:spcPts val="0"/>
              </a:spcAft>
              <a:buClrTx/>
              <a:buSzTx/>
              <a:buFontTx/>
              <a:buNone/>
              <a:tabLst>
                <a:tab pos="2406015" algn="l"/>
                <a:tab pos="2606675" algn="l"/>
              </a:tabLst>
              <a:defRPr/>
            </a:pPr>
            <a:r>
              <a:rPr kumimoji="0" sz="2400" b="1" i="0" u="none" strike="noStrike" kern="0" cap="none" spc="0" normalizeH="0" baseline="0" noProof="0" dirty="0">
                <a:ln>
                  <a:noFill/>
                </a:ln>
                <a:solidFill>
                  <a:srgbClr val="FFFFFF"/>
                </a:solidFill>
                <a:effectLst/>
                <a:uLnTx/>
                <a:uFillTx/>
                <a:latin typeface="Arial Narrow"/>
                <a:cs typeface="Arial Narrow"/>
              </a:rPr>
              <a:t>APEX</a:t>
            </a:r>
            <a:r>
              <a:rPr kumimoji="0" sz="2400" b="1" i="0" u="none" strike="noStrike" kern="0" cap="none" spc="-85" normalizeH="0" baseline="0" noProof="0" dirty="0">
                <a:ln>
                  <a:noFill/>
                </a:ln>
                <a:solidFill>
                  <a:srgbClr val="FFFFFF"/>
                </a:solidFill>
                <a:effectLst/>
                <a:uLnTx/>
                <a:uFillTx/>
                <a:latin typeface="Arial Narrow"/>
                <a:cs typeface="Arial Narrow"/>
              </a:rPr>
              <a:t> </a:t>
            </a:r>
            <a:r>
              <a:rPr kumimoji="0" sz="2400" b="1" i="0" u="none" strike="noStrike" kern="0" cap="none" spc="-10" normalizeH="0" baseline="0" noProof="0" dirty="0">
                <a:ln>
                  <a:noFill/>
                </a:ln>
                <a:solidFill>
                  <a:srgbClr val="FFFFFF"/>
                </a:solidFill>
                <a:effectLst/>
                <a:uLnTx/>
                <a:uFillTx/>
                <a:latin typeface="Arial Narrow"/>
                <a:cs typeface="Arial Narrow"/>
              </a:rPr>
              <a:t>Accelerators</a:t>
            </a:r>
            <a:r>
              <a:rPr kumimoji="0" sz="2400" b="1" i="0" u="none" strike="noStrike" kern="0" cap="none" spc="0" normalizeH="0" baseline="0" noProof="0" dirty="0">
                <a:ln>
                  <a:noFill/>
                </a:ln>
                <a:solidFill>
                  <a:srgbClr val="FFFFFF"/>
                </a:solidFill>
                <a:effectLst/>
                <a:uLnTx/>
                <a:uFillTx/>
                <a:latin typeface="Arial Narrow"/>
                <a:cs typeface="Arial Narrow"/>
              </a:rPr>
              <a:t>	</a:t>
            </a:r>
            <a:r>
              <a:rPr kumimoji="0" sz="2400" b="1" i="0" u="none" strike="noStrike" kern="0" cap="none" spc="-50" normalizeH="0" baseline="0" noProof="0" dirty="0">
                <a:ln>
                  <a:noFill/>
                </a:ln>
                <a:solidFill>
                  <a:srgbClr val="FFFFFF"/>
                </a:solidFill>
                <a:effectLst/>
                <a:uLnTx/>
                <a:uFillTx/>
                <a:latin typeface="Arial Narrow"/>
                <a:cs typeface="Arial Narrow"/>
              </a:rPr>
              <a:t>|</a:t>
            </a:r>
            <a:r>
              <a:rPr kumimoji="0" sz="2400" b="1" i="0" u="none" strike="noStrike" kern="0" cap="none" spc="0" normalizeH="0" baseline="0" noProof="0" dirty="0">
                <a:ln>
                  <a:noFill/>
                </a:ln>
                <a:solidFill>
                  <a:srgbClr val="FFFFFF"/>
                </a:solidFill>
                <a:effectLst/>
                <a:uLnTx/>
                <a:uFillTx/>
                <a:latin typeface="Arial Narrow"/>
                <a:cs typeface="Arial Narrow"/>
              </a:rPr>
              <a:t>	Accelerating</a:t>
            </a:r>
            <a:r>
              <a:rPr kumimoji="0" sz="2400" b="1" i="0" u="none" strike="noStrike" kern="0" cap="none" spc="-110" normalizeH="0" baseline="0" noProof="0" dirty="0">
                <a:ln>
                  <a:noFill/>
                </a:ln>
                <a:solidFill>
                  <a:srgbClr val="FFFFFF"/>
                </a:solidFill>
                <a:effectLst/>
                <a:uLnTx/>
                <a:uFillTx/>
                <a:latin typeface="Arial Narrow"/>
                <a:cs typeface="Arial Narrow"/>
              </a:rPr>
              <a:t> </a:t>
            </a:r>
            <a:r>
              <a:rPr kumimoji="0" sz="2400" b="1" i="0" u="none" strike="noStrike" kern="0" cap="none" spc="0" normalizeH="0" baseline="0" noProof="0" dirty="0">
                <a:ln>
                  <a:noFill/>
                </a:ln>
                <a:solidFill>
                  <a:srgbClr val="FFFFFF"/>
                </a:solidFill>
                <a:effectLst/>
                <a:uLnTx/>
                <a:uFillTx/>
                <a:latin typeface="Arial Narrow"/>
                <a:cs typeface="Arial Narrow"/>
              </a:rPr>
              <a:t>American</a:t>
            </a:r>
            <a:r>
              <a:rPr kumimoji="0" sz="2400" b="1" i="0" u="none" strike="noStrike" kern="0" cap="none" spc="-30" normalizeH="0" baseline="0" noProof="0" dirty="0">
                <a:ln>
                  <a:noFill/>
                </a:ln>
                <a:solidFill>
                  <a:srgbClr val="FFFFFF"/>
                </a:solidFill>
                <a:effectLst/>
                <a:uLnTx/>
                <a:uFillTx/>
                <a:latin typeface="Arial Narrow"/>
                <a:cs typeface="Arial Narrow"/>
              </a:rPr>
              <a:t> </a:t>
            </a:r>
            <a:r>
              <a:rPr kumimoji="0" sz="2400" b="1" i="0" u="none" strike="noStrike" kern="0" cap="none" spc="-10" normalizeH="0" baseline="0" noProof="0" dirty="0">
                <a:ln>
                  <a:noFill/>
                </a:ln>
                <a:solidFill>
                  <a:srgbClr val="FFFFFF"/>
                </a:solidFill>
                <a:effectLst/>
                <a:uLnTx/>
                <a:uFillTx/>
                <a:latin typeface="Arial Narrow"/>
                <a:cs typeface="Arial Narrow"/>
              </a:rPr>
              <a:t>Entrepreneurs</a:t>
            </a:r>
            <a:endParaRPr kumimoji="0" sz="2400" b="0" i="0" u="none" strike="noStrike" kern="0" cap="none" spc="0" normalizeH="0" baseline="0" noProof="0">
              <a:ln>
                <a:noFill/>
              </a:ln>
              <a:solidFill>
                <a:sysClr val="windowText" lastClr="000000"/>
              </a:solidFill>
              <a:effectLst/>
              <a:uLnTx/>
              <a:uFillTx/>
              <a:latin typeface="Arial Narrow"/>
              <a:cs typeface="Arial Narrow"/>
            </a:endParaRPr>
          </a:p>
          <a:p>
            <a:pPr marL="0" marR="263525" lvl="0" indent="0" algn="ctr" defTabSz="914400" eaLnBrk="1" fontAlgn="auto" latinLnBrk="0" hangingPunct="1">
              <a:lnSpc>
                <a:spcPts val="2014"/>
              </a:lnSpc>
              <a:spcBef>
                <a:spcPts val="0"/>
              </a:spcBef>
              <a:spcAft>
                <a:spcPts val="0"/>
              </a:spcAft>
              <a:buClrTx/>
              <a:buSzTx/>
              <a:buFontTx/>
              <a:buNone/>
              <a:tabLst/>
              <a:defRPr/>
            </a:pPr>
            <a:r>
              <a:rPr kumimoji="0" sz="1800" b="1" i="0" u="none" strike="noStrike" kern="0" cap="none" spc="-10" normalizeH="0" baseline="0" noProof="0" dirty="0">
                <a:ln>
                  <a:noFill/>
                </a:ln>
                <a:solidFill>
                  <a:srgbClr val="FFFFFF"/>
                </a:solidFill>
                <a:effectLst/>
                <a:uLnTx/>
                <a:uFillTx/>
                <a:latin typeface="Arial Narrow"/>
                <a:cs typeface="Arial Narrow"/>
              </a:rPr>
              <a:t>https</a:t>
            </a:r>
            <a:r>
              <a:rPr kumimoji="0" sz="1800" b="1" i="0" u="none" strike="noStrike" kern="0" cap="none" spc="-10" normalizeH="0" baseline="0" noProof="0" dirty="0">
                <a:ln>
                  <a:noFill/>
                </a:ln>
                <a:solidFill>
                  <a:srgbClr val="FFFFFF"/>
                </a:solidFill>
                <a:effectLst/>
                <a:uLnTx/>
                <a:uFillTx/>
                <a:latin typeface="Arial Narrow"/>
                <a:cs typeface="Arial Narrow"/>
                <a:hlinkClick r:id="rId2"/>
              </a:rPr>
              <a:t>://www</a:t>
            </a:r>
            <a:r>
              <a:rPr kumimoji="0" sz="1800" b="1" i="0" u="none" strike="noStrike" kern="0" cap="none" spc="-10" normalizeH="0" baseline="0" noProof="0" dirty="0">
                <a:ln>
                  <a:noFill/>
                </a:ln>
                <a:solidFill>
                  <a:srgbClr val="FFFFFF"/>
                </a:solidFill>
                <a:effectLst/>
                <a:uLnTx/>
                <a:uFillTx/>
                <a:latin typeface="Arial Narrow"/>
                <a:cs typeface="Arial Narrow"/>
              </a:rPr>
              <a:t>.a</a:t>
            </a:r>
            <a:r>
              <a:rPr kumimoji="0" sz="1800" b="1" i="0" u="none" strike="noStrike" kern="0" cap="none" spc="-10" normalizeH="0" baseline="0" noProof="0" dirty="0">
                <a:ln>
                  <a:noFill/>
                </a:ln>
                <a:solidFill>
                  <a:srgbClr val="FFFFFF"/>
                </a:solidFill>
                <a:effectLst/>
                <a:uLnTx/>
                <a:uFillTx/>
                <a:latin typeface="Arial Narrow"/>
                <a:cs typeface="Arial Narrow"/>
                <a:hlinkClick r:id="rId2"/>
              </a:rPr>
              <a:t>pexaccelerators.us</a:t>
            </a:r>
            <a:r>
              <a:rPr kumimoji="0" sz="1800" b="1" i="0" u="none" strike="noStrike" kern="0" cap="none" spc="-10" normalizeH="0" baseline="0" noProof="0" dirty="0">
                <a:ln>
                  <a:noFill/>
                </a:ln>
                <a:solidFill>
                  <a:srgbClr val="FFFFFF"/>
                </a:solidFill>
                <a:effectLst/>
                <a:uLnTx/>
                <a:uFillTx/>
                <a:latin typeface="Arial Narrow"/>
                <a:cs typeface="Arial Narrow"/>
              </a:rPr>
              <a:t>/</a:t>
            </a:r>
            <a:r>
              <a:rPr kumimoji="0" sz="1800" b="1" i="0" u="none" strike="noStrike" kern="0" cap="none" spc="-10" normalizeH="0" baseline="0" noProof="0" dirty="0">
                <a:ln>
                  <a:noFill/>
                </a:ln>
                <a:solidFill>
                  <a:srgbClr val="FFFFFF"/>
                </a:solidFill>
                <a:effectLst/>
                <a:uLnTx/>
                <a:uFillTx/>
                <a:latin typeface="Arial Narrow"/>
                <a:cs typeface="Arial Narrow"/>
                <a:hlinkClick r:id="rId2"/>
              </a:rPr>
              <a:t>#/about-</a:t>
            </a:r>
            <a:r>
              <a:rPr kumimoji="0" sz="1800" b="1" i="0" u="none" strike="noStrike" kern="0" cap="none" spc="-25" normalizeH="0" baseline="0" noProof="0" dirty="0">
                <a:ln>
                  <a:noFill/>
                </a:ln>
                <a:solidFill>
                  <a:srgbClr val="FFFFFF"/>
                </a:solidFill>
                <a:effectLst/>
                <a:uLnTx/>
                <a:uFillTx/>
                <a:latin typeface="Arial Narrow"/>
                <a:cs typeface="Arial Narrow"/>
                <a:hlinkClick r:id="rId2"/>
              </a:rPr>
              <a:t>us</a:t>
            </a:r>
            <a:endParaRPr kumimoji="0" sz="1800" b="0" i="0" u="none" strike="noStrike" kern="0" cap="none" spc="0" normalizeH="0" baseline="0" noProof="0">
              <a:ln>
                <a:noFill/>
              </a:ln>
              <a:solidFill>
                <a:sysClr val="windowText" lastClr="000000"/>
              </a:solidFill>
              <a:effectLst/>
              <a:uLnTx/>
              <a:uFillTx/>
              <a:latin typeface="Arial Narrow"/>
              <a:cs typeface="Arial Narrow"/>
            </a:endParaRPr>
          </a:p>
        </p:txBody>
      </p:sp>
      <p:grpSp>
        <p:nvGrpSpPr>
          <p:cNvPr id="9" name="object 9"/>
          <p:cNvGrpSpPr/>
          <p:nvPr/>
        </p:nvGrpSpPr>
        <p:grpSpPr>
          <a:xfrm>
            <a:off x="516890" y="3022345"/>
            <a:ext cx="11004550" cy="3289935"/>
            <a:chOff x="516890" y="3022345"/>
            <a:chExt cx="11004550" cy="3289935"/>
          </a:xfrm>
        </p:grpSpPr>
        <p:sp>
          <p:nvSpPr>
            <p:cNvPr id="10" name="object 10"/>
            <p:cNvSpPr/>
            <p:nvPr/>
          </p:nvSpPr>
          <p:spPr>
            <a:xfrm>
              <a:off x="529590" y="6047994"/>
              <a:ext cx="10979150" cy="251460"/>
            </a:xfrm>
            <a:custGeom>
              <a:avLst/>
              <a:gdLst/>
              <a:ahLst/>
              <a:cxnLst/>
              <a:rect l="l" t="t" r="r" b="b"/>
              <a:pathLst>
                <a:path w="10979150" h="251460">
                  <a:moveTo>
                    <a:pt x="10978896" y="0"/>
                  </a:moveTo>
                  <a:lnTo>
                    <a:pt x="0" y="0"/>
                  </a:lnTo>
                  <a:lnTo>
                    <a:pt x="0" y="251459"/>
                  </a:lnTo>
                  <a:lnTo>
                    <a:pt x="10978896" y="251459"/>
                  </a:lnTo>
                  <a:lnTo>
                    <a:pt x="10978896" y="0"/>
                  </a:lnTo>
                  <a:close/>
                </a:path>
              </a:pathLst>
            </a:custGeom>
            <a:solidFill>
              <a:srgbClr val="FFFFFF">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529590" y="6047994"/>
              <a:ext cx="10979150" cy="251460"/>
            </a:xfrm>
            <a:custGeom>
              <a:avLst/>
              <a:gdLst/>
              <a:ahLst/>
              <a:cxnLst/>
              <a:rect l="l" t="t" r="r" b="b"/>
              <a:pathLst>
                <a:path w="10979150" h="251460">
                  <a:moveTo>
                    <a:pt x="0" y="251459"/>
                  </a:moveTo>
                  <a:lnTo>
                    <a:pt x="10978896" y="251459"/>
                  </a:lnTo>
                  <a:lnTo>
                    <a:pt x="10978896" y="0"/>
                  </a:lnTo>
                  <a:lnTo>
                    <a:pt x="0" y="0"/>
                  </a:lnTo>
                  <a:lnTo>
                    <a:pt x="0" y="251459"/>
                  </a:lnTo>
                  <a:close/>
                </a:path>
              </a:pathLst>
            </a:custGeom>
            <a:ln w="25400">
              <a:solidFill>
                <a:srgbClr val="4F81B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934973" y="3035045"/>
              <a:ext cx="10574020" cy="3107690"/>
            </a:xfrm>
            <a:custGeom>
              <a:avLst/>
              <a:gdLst/>
              <a:ahLst/>
              <a:cxnLst/>
              <a:rect l="l" t="t" r="r" b="b"/>
              <a:pathLst>
                <a:path w="10574020" h="3107690">
                  <a:moveTo>
                    <a:pt x="10055606" y="0"/>
                  </a:moveTo>
                  <a:lnTo>
                    <a:pt x="517906" y="0"/>
                  </a:lnTo>
                  <a:lnTo>
                    <a:pt x="470766" y="2116"/>
                  </a:lnTo>
                  <a:lnTo>
                    <a:pt x="424812" y="8345"/>
                  </a:lnTo>
                  <a:lnTo>
                    <a:pt x="380226" y="18502"/>
                  </a:lnTo>
                  <a:lnTo>
                    <a:pt x="337192" y="32404"/>
                  </a:lnTo>
                  <a:lnTo>
                    <a:pt x="295892" y="49870"/>
                  </a:lnTo>
                  <a:lnTo>
                    <a:pt x="256509" y="70715"/>
                  </a:lnTo>
                  <a:lnTo>
                    <a:pt x="219226" y="94757"/>
                  </a:lnTo>
                  <a:lnTo>
                    <a:pt x="184226" y="121814"/>
                  </a:lnTo>
                  <a:lnTo>
                    <a:pt x="151691" y="151701"/>
                  </a:lnTo>
                  <a:lnTo>
                    <a:pt x="121805" y="184237"/>
                  </a:lnTo>
                  <a:lnTo>
                    <a:pt x="94750" y="219237"/>
                  </a:lnTo>
                  <a:lnTo>
                    <a:pt x="70709" y="256521"/>
                  </a:lnTo>
                  <a:lnTo>
                    <a:pt x="49865" y="295903"/>
                  </a:lnTo>
                  <a:lnTo>
                    <a:pt x="32401" y="337202"/>
                  </a:lnTo>
                  <a:lnTo>
                    <a:pt x="18500" y="380235"/>
                  </a:lnTo>
                  <a:lnTo>
                    <a:pt x="8344" y="424819"/>
                  </a:lnTo>
                  <a:lnTo>
                    <a:pt x="2116" y="470770"/>
                  </a:lnTo>
                  <a:lnTo>
                    <a:pt x="0" y="517905"/>
                  </a:lnTo>
                  <a:lnTo>
                    <a:pt x="0" y="2589529"/>
                  </a:lnTo>
                  <a:lnTo>
                    <a:pt x="2116" y="2636669"/>
                  </a:lnTo>
                  <a:lnTo>
                    <a:pt x="8344" y="2682623"/>
                  </a:lnTo>
                  <a:lnTo>
                    <a:pt x="18500" y="2727209"/>
                  </a:lnTo>
                  <a:lnTo>
                    <a:pt x="32401" y="2770243"/>
                  </a:lnTo>
                  <a:lnTo>
                    <a:pt x="49865" y="2811543"/>
                  </a:lnTo>
                  <a:lnTo>
                    <a:pt x="70709" y="2850926"/>
                  </a:lnTo>
                  <a:lnTo>
                    <a:pt x="94750" y="2888209"/>
                  </a:lnTo>
                  <a:lnTo>
                    <a:pt x="121805" y="2923209"/>
                  </a:lnTo>
                  <a:lnTo>
                    <a:pt x="151691" y="2955744"/>
                  </a:lnTo>
                  <a:lnTo>
                    <a:pt x="184226" y="2985630"/>
                  </a:lnTo>
                  <a:lnTo>
                    <a:pt x="219226" y="3012685"/>
                  </a:lnTo>
                  <a:lnTo>
                    <a:pt x="256509" y="3036726"/>
                  </a:lnTo>
                  <a:lnTo>
                    <a:pt x="295892" y="3057570"/>
                  </a:lnTo>
                  <a:lnTo>
                    <a:pt x="337192" y="3075034"/>
                  </a:lnTo>
                  <a:lnTo>
                    <a:pt x="380226" y="3088935"/>
                  </a:lnTo>
                  <a:lnTo>
                    <a:pt x="424812" y="3099091"/>
                  </a:lnTo>
                  <a:lnTo>
                    <a:pt x="470766" y="3105319"/>
                  </a:lnTo>
                  <a:lnTo>
                    <a:pt x="517906" y="3107435"/>
                  </a:lnTo>
                  <a:lnTo>
                    <a:pt x="10055606" y="3107435"/>
                  </a:lnTo>
                  <a:lnTo>
                    <a:pt x="10102741" y="3105319"/>
                  </a:lnTo>
                  <a:lnTo>
                    <a:pt x="10148692" y="3099091"/>
                  </a:lnTo>
                  <a:lnTo>
                    <a:pt x="10193276" y="3088935"/>
                  </a:lnTo>
                  <a:lnTo>
                    <a:pt x="10236309" y="3075034"/>
                  </a:lnTo>
                  <a:lnTo>
                    <a:pt x="10277608" y="3057570"/>
                  </a:lnTo>
                  <a:lnTo>
                    <a:pt x="10316990" y="3036726"/>
                  </a:lnTo>
                  <a:lnTo>
                    <a:pt x="10354274" y="3012685"/>
                  </a:lnTo>
                  <a:lnTo>
                    <a:pt x="10389274" y="2985630"/>
                  </a:lnTo>
                  <a:lnTo>
                    <a:pt x="10421810" y="2955744"/>
                  </a:lnTo>
                  <a:lnTo>
                    <a:pt x="10451697" y="2923209"/>
                  </a:lnTo>
                  <a:lnTo>
                    <a:pt x="10478754" y="2888209"/>
                  </a:lnTo>
                  <a:lnTo>
                    <a:pt x="10502796" y="2850926"/>
                  </a:lnTo>
                  <a:lnTo>
                    <a:pt x="10523641" y="2811543"/>
                  </a:lnTo>
                  <a:lnTo>
                    <a:pt x="10541107" y="2770243"/>
                  </a:lnTo>
                  <a:lnTo>
                    <a:pt x="10555009" y="2727209"/>
                  </a:lnTo>
                  <a:lnTo>
                    <a:pt x="10565166" y="2682623"/>
                  </a:lnTo>
                  <a:lnTo>
                    <a:pt x="10571395" y="2636669"/>
                  </a:lnTo>
                  <a:lnTo>
                    <a:pt x="10573512" y="2589529"/>
                  </a:lnTo>
                  <a:lnTo>
                    <a:pt x="10573512" y="517905"/>
                  </a:lnTo>
                  <a:lnTo>
                    <a:pt x="10571395" y="470770"/>
                  </a:lnTo>
                  <a:lnTo>
                    <a:pt x="10565166" y="424819"/>
                  </a:lnTo>
                  <a:lnTo>
                    <a:pt x="10555009" y="380235"/>
                  </a:lnTo>
                  <a:lnTo>
                    <a:pt x="10541107" y="337202"/>
                  </a:lnTo>
                  <a:lnTo>
                    <a:pt x="10523641" y="295903"/>
                  </a:lnTo>
                  <a:lnTo>
                    <a:pt x="10502796" y="256521"/>
                  </a:lnTo>
                  <a:lnTo>
                    <a:pt x="10478754" y="219237"/>
                  </a:lnTo>
                  <a:lnTo>
                    <a:pt x="10451697" y="184237"/>
                  </a:lnTo>
                  <a:lnTo>
                    <a:pt x="10421810" y="151701"/>
                  </a:lnTo>
                  <a:lnTo>
                    <a:pt x="10389274" y="121814"/>
                  </a:lnTo>
                  <a:lnTo>
                    <a:pt x="10354274" y="94757"/>
                  </a:lnTo>
                  <a:lnTo>
                    <a:pt x="10316990" y="70715"/>
                  </a:lnTo>
                  <a:lnTo>
                    <a:pt x="10277608" y="49870"/>
                  </a:lnTo>
                  <a:lnTo>
                    <a:pt x="10236309" y="32404"/>
                  </a:lnTo>
                  <a:lnTo>
                    <a:pt x="10193276" y="18502"/>
                  </a:lnTo>
                  <a:lnTo>
                    <a:pt x="10148692" y="8345"/>
                  </a:lnTo>
                  <a:lnTo>
                    <a:pt x="10102741" y="2116"/>
                  </a:lnTo>
                  <a:lnTo>
                    <a:pt x="10055606" y="0"/>
                  </a:lnTo>
                  <a:close/>
                </a:path>
              </a:pathLst>
            </a:custGeom>
            <a:solidFill>
              <a:srgbClr val="8F77B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934973" y="3035045"/>
              <a:ext cx="10574020" cy="3107690"/>
            </a:xfrm>
            <a:custGeom>
              <a:avLst/>
              <a:gdLst/>
              <a:ahLst/>
              <a:cxnLst/>
              <a:rect l="l" t="t" r="r" b="b"/>
              <a:pathLst>
                <a:path w="10574020" h="3107690">
                  <a:moveTo>
                    <a:pt x="0" y="517905"/>
                  </a:moveTo>
                  <a:lnTo>
                    <a:pt x="2116" y="470770"/>
                  </a:lnTo>
                  <a:lnTo>
                    <a:pt x="8344" y="424819"/>
                  </a:lnTo>
                  <a:lnTo>
                    <a:pt x="18500" y="380235"/>
                  </a:lnTo>
                  <a:lnTo>
                    <a:pt x="32401" y="337202"/>
                  </a:lnTo>
                  <a:lnTo>
                    <a:pt x="49865" y="295903"/>
                  </a:lnTo>
                  <a:lnTo>
                    <a:pt x="70709" y="256521"/>
                  </a:lnTo>
                  <a:lnTo>
                    <a:pt x="94750" y="219237"/>
                  </a:lnTo>
                  <a:lnTo>
                    <a:pt x="121805" y="184237"/>
                  </a:lnTo>
                  <a:lnTo>
                    <a:pt x="151691" y="151701"/>
                  </a:lnTo>
                  <a:lnTo>
                    <a:pt x="184226" y="121814"/>
                  </a:lnTo>
                  <a:lnTo>
                    <a:pt x="219226" y="94757"/>
                  </a:lnTo>
                  <a:lnTo>
                    <a:pt x="256509" y="70715"/>
                  </a:lnTo>
                  <a:lnTo>
                    <a:pt x="295892" y="49870"/>
                  </a:lnTo>
                  <a:lnTo>
                    <a:pt x="337192" y="32404"/>
                  </a:lnTo>
                  <a:lnTo>
                    <a:pt x="380226" y="18502"/>
                  </a:lnTo>
                  <a:lnTo>
                    <a:pt x="424812" y="8345"/>
                  </a:lnTo>
                  <a:lnTo>
                    <a:pt x="470766" y="2116"/>
                  </a:lnTo>
                  <a:lnTo>
                    <a:pt x="517906" y="0"/>
                  </a:lnTo>
                  <a:lnTo>
                    <a:pt x="10055606" y="0"/>
                  </a:lnTo>
                  <a:lnTo>
                    <a:pt x="10102741" y="2116"/>
                  </a:lnTo>
                  <a:lnTo>
                    <a:pt x="10148692" y="8345"/>
                  </a:lnTo>
                  <a:lnTo>
                    <a:pt x="10193276" y="18502"/>
                  </a:lnTo>
                  <a:lnTo>
                    <a:pt x="10236309" y="32404"/>
                  </a:lnTo>
                  <a:lnTo>
                    <a:pt x="10277608" y="49870"/>
                  </a:lnTo>
                  <a:lnTo>
                    <a:pt x="10316990" y="70715"/>
                  </a:lnTo>
                  <a:lnTo>
                    <a:pt x="10354274" y="94757"/>
                  </a:lnTo>
                  <a:lnTo>
                    <a:pt x="10389274" y="121814"/>
                  </a:lnTo>
                  <a:lnTo>
                    <a:pt x="10421810" y="151701"/>
                  </a:lnTo>
                  <a:lnTo>
                    <a:pt x="10451697" y="184237"/>
                  </a:lnTo>
                  <a:lnTo>
                    <a:pt x="10478754" y="219237"/>
                  </a:lnTo>
                  <a:lnTo>
                    <a:pt x="10502796" y="256521"/>
                  </a:lnTo>
                  <a:lnTo>
                    <a:pt x="10523641" y="295903"/>
                  </a:lnTo>
                  <a:lnTo>
                    <a:pt x="10541107" y="337202"/>
                  </a:lnTo>
                  <a:lnTo>
                    <a:pt x="10555009" y="380235"/>
                  </a:lnTo>
                  <a:lnTo>
                    <a:pt x="10565166" y="424819"/>
                  </a:lnTo>
                  <a:lnTo>
                    <a:pt x="10571395" y="470770"/>
                  </a:lnTo>
                  <a:lnTo>
                    <a:pt x="10573512" y="517905"/>
                  </a:lnTo>
                  <a:lnTo>
                    <a:pt x="10573512" y="2589529"/>
                  </a:lnTo>
                  <a:lnTo>
                    <a:pt x="10571395" y="2636669"/>
                  </a:lnTo>
                  <a:lnTo>
                    <a:pt x="10565166" y="2682623"/>
                  </a:lnTo>
                  <a:lnTo>
                    <a:pt x="10555009" y="2727209"/>
                  </a:lnTo>
                  <a:lnTo>
                    <a:pt x="10541107" y="2770243"/>
                  </a:lnTo>
                  <a:lnTo>
                    <a:pt x="10523641" y="2811543"/>
                  </a:lnTo>
                  <a:lnTo>
                    <a:pt x="10502796" y="2850926"/>
                  </a:lnTo>
                  <a:lnTo>
                    <a:pt x="10478754" y="2888209"/>
                  </a:lnTo>
                  <a:lnTo>
                    <a:pt x="10451697" y="2923209"/>
                  </a:lnTo>
                  <a:lnTo>
                    <a:pt x="10421810" y="2955744"/>
                  </a:lnTo>
                  <a:lnTo>
                    <a:pt x="10389274" y="2985630"/>
                  </a:lnTo>
                  <a:lnTo>
                    <a:pt x="10354274" y="3012685"/>
                  </a:lnTo>
                  <a:lnTo>
                    <a:pt x="10316990" y="3036726"/>
                  </a:lnTo>
                  <a:lnTo>
                    <a:pt x="10277608" y="3057570"/>
                  </a:lnTo>
                  <a:lnTo>
                    <a:pt x="10236309" y="3075034"/>
                  </a:lnTo>
                  <a:lnTo>
                    <a:pt x="10193276" y="3088935"/>
                  </a:lnTo>
                  <a:lnTo>
                    <a:pt x="10148692" y="3099091"/>
                  </a:lnTo>
                  <a:lnTo>
                    <a:pt x="10102741" y="3105319"/>
                  </a:lnTo>
                  <a:lnTo>
                    <a:pt x="10055606" y="3107435"/>
                  </a:lnTo>
                  <a:lnTo>
                    <a:pt x="517906" y="3107435"/>
                  </a:lnTo>
                  <a:lnTo>
                    <a:pt x="470766" y="3105319"/>
                  </a:lnTo>
                  <a:lnTo>
                    <a:pt x="424812" y="3099091"/>
                  </a:lnTo>
                  <a:lnTo>
                    <a:pt x="380226" y="3088935"/>
                  </a:lnTo>
                  <a:lnTo>
                    <a:pt x="337192" y="3075034"/>
                  </a:lnTo>
                  <a:lnTo>
                    <a:pt x="295892" y="3057570"/>
                  </a:lnTo>
                  <a:lnTo>
                    <a:pt x="256509" y="3036726"/>
                  </a:lnTo>
                  <a:lnTo>
                    <a:pt x="219226" y="3012685"/>
                  </a:lnTo>
                  <a:lnTo>
                    <a:pt x="184226" y="2985630"/>
                  </a:lnTo>
                  <a:lnTo>
                    <a:pt x="151691" y="2955744"/>
                  </a:lnTo>
                  <a:lnTo>
                    <a:pt x="121805" y="2923209"/>
                  </a:lnTo>
                  <a:lnTo>
                    <a:pt x="94750" y="2888209"/>
                  </a:lnTo>
                  <a:lnTo>
                    <a:pt x="70709" y="2850926"/>
                  </a:lnTo>
                  <a:lnTo>
                    <a:pt x="49865" y="2811543"/>
                  </a:lnTo>
                  <a:lnTo>
                    <a:pt x="32401" y="2770243"/>
                  </a:lnTo>
                  <a:lnTo>
                    <a:pt x="18500" y="2727209"/>
                  </a:lnTo>
                  <a:lnTo>
                    <a:pt x="8344" y="2682623"/>
                  </a:lnTo>
                  <a:lnTo>
                    <a:pt x="2116" y="2636669"/>
                  </a:lnTo>
                  <a:lnTo>
                    <a:pt x="0" y="2589529"/>
                  </a:lnTo>
                  <a:lnTo>
                    <a:pt x="0" y="517905"/>
                  </a:lnTo>
                  <a:close/>
                </a:path>
              </a:pathLst>
            </a:custGeom>
            <a:ln w="254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p:nvPr/>
        </p:nvSpPr>
        <p:spPr>
          <a:xfrm>
            <a:off x="1010818" y="3510534"/>
            <a:ext cx="10429875" cy="1550670"/>
          </a:xfrm>
          <a:prstGeom prst="rect">
            <a:avLst/>
          </a:prstGeom>
        </p:spPr>
        <p:txBody>
          <a:bodyPr vert="horz" wrap="square" lIns="0" tIns="13335" rIns="0" bIns="0" rtlCol="0">
            <a:spAutoFit/>
          </a:bodyPr>
          <a:lstStyle/>
          <a:p>
            <a:pPr marL="12065" marR="5080" lvl="0" indent="2540" algn="ctr"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Arial Narrow"/>
                <a:cs typeface="Arial Narrow"/>
              </a:rPr>
              <a:t>The</a:t>
            </a:r>
            <a:r>
              <a:rPr kumimoji="0" sz="2000" b="1" i="0" u="none" strike="noStrike" kern="0" cap="none" spc="-10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APEX</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Accelerators</a:t>
            </a:r>
            <a:r>
              <a:rPr kumimoji="0" sz="2000" b="1" i="0" u="none" strike="noStrike" kern="0" cap="none" spc="-2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program,</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formerly</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known</a:t>
            </a:r>
            <a:r>
              <a:rPr kumimoji="0" sz="2000" b="1" i="0" u="none" strike="noStrike" kern="0" cap="none" spc="-2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as</a:t>
            </a:r>
            <a:r>
              <a:rPr kumimoji="0" sz="2000" b="1" i="0" u="none" strike="noStrike" kern="0" cap="none" spc="-2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Procurement</a:t>
            </a:r>
            <a:r>
              <a:rPr kumimoji="0" sz="2000" b="1" i="0" u="none" strike="noStrike" kern="0" cap="none" spc="-10" normalizeH="0" baseline="0" noProof="0" dirty="0">
                <a:ln>
                  <a:noFill/>
                </a:ln>
                <a:solidFill>
                  <a:srgbClr val="FFFFFF"/>
                </a:solidFill>
                <a:effectLst/>
                <a:uLnTx/>
                <a:uFillTx/>
                <a:latin typeface="Arial Narrow"/>
                <a:cs typeface="Arial Narrow"/>
              </a:rPr>
              <a:t> </a:t>
            </a:r>
            <a:r>
              <a:rPr kumimoji="0" sz="2000" b="1" i="0" u="none" strike="noStrike" kern="0" cap="none" spc="-25" normalizeH="0" baseline="0" noProof="0" dirty="0">
                <a:ln>
                  <a:noFill/>
                </a:ln>
                <a:solidFill>
                  <a:srgbClr val="FFFFFF"/>
                </a:solidFill>
                <a:effectLst/>
                <a:uLnTx/>
                <a:uFillTx/>
                <a:latin typeface="Arial Narrow"/>
                <a:cs typeface="Arial Narrow"/>
              </a:rPr>
              <a:t>Technical</a:t>
            </a:r>
            <a:r>
              <a:rPr kumimoji="0" sz="2000" b="1" i="0" u="none" strike="noStrike" kern="0" cap="none" spc="-10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Assistance</a:t>
            </a:r>
            <a:r>
              <a:rPr kumimoji="0" sz="2000" b="1" i="0" u="none" strike="noStrike" kern="0" cap="none" spc="-1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Program</a:t>
            </a:r>
            <a:r>
              <a:rPr kumimoji="0" sz="2000" b="1" i="0" u="none" strike="noStrike" kern="0" cap="none" spc="-10" normalizeH="0" baseline="0" noProof="0" dirty="0">
                <a:ln>
                  <a:noFill/>
                </a:ln>
                <a:solidFill>
                  <a:srgbClr val="FFFFFF"/>
                </a:solidFill>
                <a:effectLst/>
                <a:uLnTx/>
                <a:uFillTx/>
                <a:latin typeface="Arial Narrow"/>
                <a:cs typeface="Arial Narrow"/>
              </a:rPr>
              <a:t> (PTAP), </a:t>
            </a:r>
            <a:r>
              <a:rPr kumimoji="0" sz="2000" b="1" i="0" u="none" strike="noStrike" kern="0" cap="none" spc="0" normalizeH="0" baseline="0" noProof="0" dirty="0">
                <a:ln>
                  <a:noFill/>
                </a:ln>
                <a:solidFill>
                  <a:srgbClr val="FFFFFF"/>
                </a:solidFill>
                <a:effectLst/>
                <a:uLnTx/>
                <a:uFillTx/>
                <a:latin typeface="Arial Narrow"/>
                <a:cs typeface="Arial Narrow"/>
              </a:rPr>
              <a:t>under</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management</a:t>
            </a:r>
            <a:r>
              <a:rPr kumimoji="0" sz="2000" b="1" i="0" u="none" strike="noStrike" kern="0" cap="none" spc="-3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of</a:t>
            </a:r>
            <a:r>
              <a:rPr kumimoji="0" sz="2000" b="1" i="0" u="none" strike="noStrike" kern="0" cap="none" spc="-1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the</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Department</a:t>
            </a:r>
            <a:r>
              <a:rPr kumimoji="0" sz="2000" b="1" i="0" u="none" strike="noStrike" kern="0" cap="none" spc="-2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of</a:t>
            </a:r>
            <a:r>
              <a:rPr kumimoji="0" sz="2000" b="1" i="0" u="none" strike="noStrike" kern="0" cap="none" spc="-1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Defense</a:t>
            </a:r>
            <a:r>
              <a:rPr kumimoji="0" sz="2000" b="1" i="0" u="none" strike="noStrike" kern="0" cap="none" spc="-2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(DoD)</a:t>
            </a:r>
            <a:r>
              <a:rPr kumimoji="0" sz="2000" b="1" i="0" u="none" strike="noStrike" kern="0" cap="none" spc="-2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Office</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of</a:t>
            </a:r>
            <a:r>
              <a:rPr kumimoji="0" sz="2000" b="1" i="0" u="none" strike="noStrike" kern="0" cap="none" spc="-1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Small</a:t>
            </a:r>
            <a:r>
              <a:rPr kumimoji="0" sz="2000" b="1" i="0" u="none" strike="noStrike" kern="0" cap="none" spc="-2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Business</a:t>
            </a:r>
            <a:r>
              <a:rPr kumimoji="0" sz="2000" b="1" i="0" u="none" strike="noStrike" kern="0" cap="none" spc="-3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Programs</a:t>
            </a:r>
            <a:r>
              <a:rPr kumimoji="0" sz="2000" b="1" i="0" u="none" strike="noStrike" kern="0" cap="none" spc="-15" normalizeH="0" baseline="0" noProof="0" dirty="0">
                <a:ln>
                  <a:noFill/>
                </a:ln>
                <a:solidFill>
                  <a:srgbClr val="FFFFFF"/>
                </a:solidFill>
                <a:effectLst/>
                <a:uLnTx/>
                <a:uFillTx/>
                <a:latin typeface="Arial Narrow"/>
                <a:cs typeface="Arial Narrow"/>
              </a:rPr>
              <a:t> </a:t>
            </a:r>
            <a:r>
              <a:rPr kumimoji="0" sz="2000" b="1" i="0" u="none" strike="noStrike" kern="0" cap="none" spc="-10" normalizeH="0" baseline="0" noProof="0" dirty="0">
                <a:ln>
                  <a:noFill/>
                </a:ln>
                <a:solidFill>
                  <a:srgbClr val="FFFFFF"/>
                </a:solidFill>
                <a:effectLst/>
                <a:uLnTx/>
                <a:uFillTx/>
                <a:latin typeface="Arial Narrow"/>
                <a:cs typeface="Arial Narrow"/>
              </a:rPr>
              <a:t>(OSBP),</a:t>
            </a:r>
            <a:r>
              <a:rPr kumimoji="0" sz="2000" b="1" i="0" u="none" strike="noStrike" kern="0" cap="none" spc="50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plays</a:t>
            </a:r>
            <a:r>
              <a:rPr kumimoji="0" sz="2000" b="1" i="0" u="none" strike="noStrike" kern="0" cap="none" spc="-5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a</a:t>
            </a:r>
            <a:r>
              <a:rPr kumimoji="0" sz="2000" b="1" i="0" u="none" strike="noStrike" kern="0" cap="none" spc="-1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critical</a:t>
            </a:r>
            <a:r>
              <a:rPr kumimoji="0" sz="2000" b="1" i="0" u="none" strike="noStrike" kern="0" cap="none" spc="-4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role</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in</a:t>
            </a:r>
            <a:r>
              <a:rPr kumimoji="0" sz="2000" b="1" i="0" u="none" strike="noStrike" kern="0" cap="none" spc="-3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the</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Department’s</a:t>
            </a:r>
            <a:r>
              <a:rPr kumimoji="0" sz="2000" b="1" i="0" u="none" strike="noStrike" kern="0" cap="none" spc="-5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efforts</a:t>
            </a:r>
            <a:r>
              <a:rPr kumimoji="0" sz="2000" b="1" i="0" u="none" strike="noStrike" kern="0" cap="none" spc="-2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to</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identify</a:t>
            </a:r>
            <a:r>
              <a:rPr kumimoji="0" sz="2000" b="1" i="0" u="none" strike="noStrike" kern="0" cap="none" spc="-5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and</a:t>
            </a:r>
            <a:r>
              <a:rPr kumimoji="0" sz="2000" b="1" i="0" u="none" strike="noStrike" kern="0" cap="none" spc="-15" normalizeH="0" baseline="0" noProof="0" dirty="0">
                <a:ln>
                  <a:noFill/>
                </a:ln>
                <a:solidFill>
                  <a:srgbClr val="FFFFFF"/>
                </a:solidFill>
                <a:effectLst/>
                <a:uLnTx/>
                <a:uFillTx/>
                <a:latin typeface="Arial Narrow"/>
                <a:cs typeface="Arial Narrow"/>
              </a:rPr>
              <a:t> </a:t>
            </a:r>
            <a:r>
              <a:rPr kumimoji="0" sz="2000" b="1" i="0" u="sng" strike="noStrike" kern="0" cap="none" spc="0" normalizeH="0" baseline="0" noProof="0" dirty="0">
                <a:ln>
                  <a:noFill/>
                </a:ln>
                <a:solidFill>
                  <a:srgbClr val="FFFFFF"/>
                </a:solidFill>
                <a:effectLst/>
                <a:uLnTx/>
                <a:uFill>
                  <a:solidFill>
                    <a:srgbClr val="FFFFFF"/>
                  </a:solidFill>
                </a:uFill>
                <a:latin typeface="Arial Narrow"/>
                <a:cs typeface="Arial Narrow"/>
                <a:hlinkClick r:id="rId3"/>
              </a:rPr>
              <a:t>helps</a:t>
            </a:r>
            <a:r>
              <a:rPr kumimoji="0" sz="2000" b="1" i="0" u="none" strike="noStrike" kern="0" cap="none" spc="-3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a</a:t>
            </a:r>
            <a:r>
              <a:rPr kumimoji="0" sz="2000" b="1" i="0" u="none" strike="noStrike" kern="0" cap="none" spc="-1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wide</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range</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of</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businesses</a:t>
            </a:r>
            <a:r>
              <a:rPr kumimoji="0" sz="2000" b="1" i="0" u="none" strike="noStrike" kern="0" cap="none" spc="-4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enter</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25" normalizeH="0" baseline="0" noProof="0" dirty="0">
                <a:ln>
                  <a:noFill/>
                </a:ln>
                <a:solidFill>
                  <a:srgbClr val="FFFFFF"/>
                </a:solidFill>
                <a:effectLst/>
                <a:uLnTx/>
                <a:uFillTx/>
                <a:latin typeface="Arial Narrow"/>
                <a:cs typeface="Arial Narrow"/>
              </a:rPr>
              <a:t>and </a:t>
            </a:r>
            <a:r>
              <a:rPr kumimoji="0" sz="2000" b="1" i="0" u="none" strike="noStrike" kern="0" cap="none" spc="0" normalizeH="0" baseline="0" noProof="0" dirty="0">
                <a:ln>
                  <a:noFill/>
                </a:ln>
                <a:solidFill>
                  <a:srgbClr val="FFFFFF"/>
                </a:solidFill>
                <a:effectLst/>
                <a:uLnTx/>
                <a:uFillTx/>
                <a:latin typeface="Arial Narrow"/>
                <a:cs typeface="Arial Narrow"/>
              </a:rPr>
              <a:t>participate</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in</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the</a:t>
            </a:r>
            <a:r>
              <a:rPr kumimoji="0" sz="2000" b="1" i="0" u="none" strike="noStrike" kern="0" cap="none" spc="-2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defense</a:t>
            </a:r>
            <a:r>
              <a:rPr kumimoji="0" sz="2000" b="1" i="0" u="none" strike="noStrike" kern="0" cap="none" spc="-3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supply-chain.</a:t>
            </a:r>
            <a:r>
              <a:rPr kumimoji="0" sz="2000" b="1" i="0" u="none" strike="noStrike" kern="0" cap="none" spc="-6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The</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program</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provides</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the</a:t>
            </a:r>
            <a:r>
              <a:rPr kumimoji="0" sz="2000" b="1" i="0" u="none" strike="noStrike" kern="0" cap="none" spc="-2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education</a:t>
            </a:r>
            <a:r>
              <a:rPr kumimoji="0" sz="2000" b="1" i="0" u="none" strike="noStrike" kern="0" cap="none" spc="-8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and</a:t>
            </a:r>
            <a:r>
              <a:rPr kumimoji="0" sz="2000" b="1" i="0" u="none" strike="noStrike" kern="0" cap="none" spc="-2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training</a:t>
            </a:r>
            <a:r>
              <a:rPr kumimoji="0" sz="2000" b="1" i="0" u="none" strike="noStrike" kern="0" cap="none" spc="-3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to</a:t>
            </a:r>
            <a:r>
              <a:rPr kumimoji="0" sz="2000" b="1" i="0" u="none" strike="noStrike" kern="0" cap="none" spc="-1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ensure</a:t>
            </a:r>
            <a:r>
              <a:rPr kumimoji="0" sz="2000" b="1" i="0" u="none" strike="noStrike" kern="0" cap="none" spc="-30" normalizeH="0" baseline="0" noProof="0" dirty="0">
                <a:ln>
                  <a:noFill/>
                </a:ln>
                <a:solidFill>
                  <a:srgbClr val="FFFFFF"/>
                </a:solidFill>
                <a:effectLst/>
                <a:uLnTx/>
                <a:uFillTx/>
                <a:latin typeface="Arial Narrow"/>
                <a:cs typeface="Arial Narrow"/>
              </a:rPr>
              <a:t> </a:t>
            </a:r>
            <a:r>
              <a:rPr kumimoji="0" sz="2000" b="1" i="0" u="none" strike="noStrike" kern="0" cap="none" spc="-20" normalizeH="0" baseline="0" noProof="0" dirty="0">
                <a:ln>
                  <a:noFill/>
                </a:ln>
                <a:solidFill>
                  <a:srgbClr val="FFFFFF"/>
                </a:solidFill>
                <a:effectLst/>
                <a:uLnTx/>
                <a:uFillTx/>
                <a:latin typeface="Arial Narrow"/>
                <a:cs typeface="Arial Narrow"/>
              </a:rPr>
              <a:t>that </a:t>
            </a:r>
            <a:r>
              <a:rPr kumimoji="0" sz="2000" b="1" i="0" u="none" strike="noStrike" kern="0" cap="none" spc="0" normalizeH="0" baseline="0" noProof="0" dirty="0">
                <a:ln>
                  <a:noFill/>
                </a:ln>
                <a:solidFill>
                  <a:srgbClr val="FFFFFF"/>
                </a:solidFill>
                <a:effectLst/>
                <a:uLnTx/>
                <a:uFillTx/>
                <a:latin typeface="Arial Narrow"/>
                <a:cs typeface="Arial Narrow"/>
              </a:rPr>
              <a:t>all</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businesses</a:t>
            </a:r>
            <a:r>
              <a:rPr kumimoji="0" sz="2000" b="1" i="0" u="none" strike="noStrike" kern="0" cap="none" spc="-5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become</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capable</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of</a:t>
            </a:r>
            <a:r>
              <a:rPr kumimoji="0" sz="2000" b="1" i="0" u="none" strike="noStrike" kern="0" cap="none" spc="-3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participating</a:t>
            </a:r>
            <a:r>
              <a:rPr kumimoji="0" sz="2000" b="1" i="0" u="none" strike="noStrike" kern="0" cap="none" spc="-5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in</a:t>
            </a:r>
            <a:r>
              <a:rPr kumimoji="0" sz="2000" b="1" i="0" u="none" strike="noStrike" kern="0" cap="none" spc="-40"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federal,</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state,</a:t>
            </a:r>
            <a:r>
              <a:rPr kumimoji="0" sz="2000" b="1" i="0" u="none" strike="noStrike" kern="0" cap="none" spc="-3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and</a:t>
            </a:r>
            <a:r>
              <a:rPr kumimoji="0" sz="2000" b="1" i="0" u="none" strike="noStrike" kern="0" cap="none" spc="-3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local</a:t>
            </a:r>
            <a:r>
              <a:rPr kumimoji="0" sz="2000" b="1" i="0" u="none" strike="noStrike" kern="0" cap="none" spc="-45" normalizeH="0" baseline="0" noProof="0" dirty="0">
                <a:ln>
                  <a:noFill/>
                </a:ln>
                <a:solidFill>
                  <a:srgbClr val="FFFFFF"/>
                </a:solidFill>
                <a:effectLst/>
                <a:uLnTx/>
                <a:uFillTx/>
                <a:latin typeface="Arial Narrow"/>
                <a:cs typeface="Arial Narrow"/>
              </a:rPr>
              <a:t> </a:t>
            </a:r>
            <a:r>
              <a:rPr kumimoji="0" sz="2000" b="1" i="0" u="none" strike="noStrike" kern="0" cap="none" spc="0" normalizeH="0" baseline="0" noProof="0" dirty="0">
                <a:ln>
                  <a:noFill/>
                </a:ln>
                <a:solidFill>
                  <a:srgbClr val="FFFFFF"/>
                </a:solidFill>
                <a:effectLst/>
                <a:uLnTx/>
                <a:uFillTx/>
                <a:latin typeface="Arial Narrow"/>
                <a:cs typeface="Arial Narrow"/>
              </a:rPr>
              <a:t>government</a:t>
            </a:r>
            <a:r>
              <a:rPr kumimoji="0" sz="2000" b="1" i="0" u="none" strike="noStrike" kern="0" cap="none" spc="-15" normalizeH="0" baseline="0" noProof="0" dirty="0">
                <a:ln>
                  <a:noFill/>
                </a:ln>
                <a:solidFill>
                  <a:srgbClr val="FFFFFF"/>
                </a:solidFill>
                <a:effectLst/>
                <a:uLnTx/>
                <a:uFillTx/>
                <a:latin typeface="Arial Narrow"/>
                <a:cs typeface="Arial Narrow"/>
              </a:rPr>
              <a:t> </a:t>
            </a:r>
            <a:r>
              <a:rPr kumimoji="0" sz="2000" b="1" i="0" u="none" strike="noStrike" kern="0" cap="none" spc="-10" normalizeH="0" baseline="0" noProof="0" dirty="0">
                <a:ln>
                  <a:noFill/>
                </a:ln>
                <a:solidFill>
                  <a:srgbClr val="FFFFFF"/>
                </a:solidFill>
                <a:effectLst/>
                <a:uLnTx/>
                <a:uFillTx/>
                <a:latin typeface="Arial Narrow"/>
                <a:cs typeface="Arial Narrow"/>
              </a:rPr>
              <a:t>contracts.</a:t>
            </a:r>
            <a:endParaRPr kumimoji="0" sz="20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18" name="object 18"/>
          <p:cNvSpPr txBox="1">
            <a:spLocks noGrp="1"/>
          </p:cNvSpPr>
          <p:nvPr>
            <p:ph type="sldNum" sz="quarter" idx="4294967295"/>
          </p:nvPr>
        </p:nvSpPr>
        <p:spPr>
          <a:xfrm>
            <a:off x="11844275" y="6431780"/>
            <a:ext cx="347725" cy="243848"/>
          </a:xfrm>
          <a:prstGeom prst="rect">
            <a:avLst/>
          </a:prstGeom>
        </p:spPr>
        <p:txBody>
          <a:bodyPr vert="horz" wrap="square" lIns="0" tIns="79247" rIns="0" bIns="0" rtlCol="0">
            <a:spAutoFit/>
          </a:bodyPr>
          <a:lstStyle/>
          <a:p>
            <a:pPr marL="120014"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878787"/>
                </a:solidFill>
                <a:effectLst/>
                <a:uLnTx/>
                <a:uFillTx/>
                <a:latin typeface="Arial"/>
                <a:cs typeface="Arial"/>
              </a:rPr>
              <a:pPr marL="120014" marR="0" lvl="0" indent="0" defTabSz="914400" eaLnBrk="1" fontAlgn="auto" latinLnBrk="0" hangingPunct="1">
                <a:lnSpc>
                  <a:spcPts val="1425"/>
                </a:lnSpc>
                <a:spcBef>
                  <a:spcPts val="0"/>
                </a:spcBef>
                <a:spcAft>
                  <a:spcPts val="0"/>
                </a:spcAft>
                <a:buClrTx/>
                <a:buSzTx/>
                <a:buFontTx/>
                <a:buNone/>
                <a:tabLst/>
                <a:defRPr/>
              </a:pPr>
              <a:t>59</a:t>
            </a:fld>
            <a:endParaRPr kumimoji="0" sz="1000" b="0" i="0" u="none" strike="noStrike" kern="0" cap="none" spc="-5" normalizeH="0" baseline="0" noProof="0" dirty="0">
              <a:ln>
                <a:noFill/>
              </a:ln>
              <a:solidFill>
                <a:srgbClr val="878787"/>
              </a:solidFill>
              <a:effectLst/>
              <a:uLnTx/>
              <a:uFillTx/>
              <a:latin typeface="Arial"/>
              <a:cs typeface="Arial"/>
            </a:endParaRPr>
          </a:p>
        </p:txBody>
      </p:sp>
      <p:sp>
        <p:nvSpPr>
          <p:cNvPr id="15" name="object 15"/>
          <p:cNvSpPr txBox="1">
            <a:spLocks noGrp="1"/>
          </p:cNvSpPr>
          <p:nvPr>
            <p:ph type="title"/>
          </p:nvPr>
        </p:nvSpPr>
        <p:spPr>
          <a:prstGeom prst="rect">
            <a:avLst/>
          </a:prstGeom>
        </p:spPr>
        <p:txBody>
          <a:bodyPr vert="horz" wrap="square" lIns="0" tIns="12700" rIns="0" bIns="0" rtlCol="0">
            <a:spAutoFit/>
          </a:bodyPr>
          <a:lstStyle/>
          <a:p>
            <a:pPr marL="12700" marR="5080">
              <a:lnSpc>
                <a:spcPct val="105800"/>
              </a:lnSpc>
              <a:spcBef>
                <a:spcPts val="100"/>
              </a:spcBef>
            </a:pPr>
            <a:r>
              <a:rPr spc="-210" dirty="0"/>
              <a:t>Department</a:t>
            </a:r>
            <a:r>
              <a:rPr spc="-180" dirty="0"/>
              <a:t> </a:t>
            </a:r>
            <a:r>
              <a:rPr spc="-114" dirty="0"/>
              <a:t>of</a:t>
            </a:r>
            <a:r>
              <a:rPr spc="-125" dirty="0"/>
              <a:t> </a:t>
            </a:r>
            <a:r>
              <a:rPr spc="-170" dirty="0"/>
              <a:t>Defense</a:t>
            </a:r>
            <a:r>
              <a:rPr spc="-145" dirty="0"/>
              <a:t> </a:t>
            </a:r>
            <a:r>
              <a:rPr spc="-100" dirty="0"/>
              <a:t>Office</a:t>
            </a:r>
            <a:r>
              <a:rPr spc="-150" dirty="0"/>
              <a:t> </a:t>
            </a:r>
            <a:r>
              <a:rPr spc="-120" dirty="0"/>
              <a:t>of</a:t>
            </a:r>
            <a:r>
              <a:rPr spc="-140" dirty="0"/>
              <a:t> </a:t>
            </a:r>
            <a:r>
              <a:rPr spc="-270" dirty="0"/>
              <a:t>Small</a:t>
            </a:r>
            <a:r>
              <a:rPr spc="-150" dirty="0"/>
              <a:t> </a:t>
            </a:r>
            <a:r>
              <a:rPr spc="-210" dirty="0"/>
              <a:t>Business</a:t>
            </a:r>
            <a:r>
              <a:rPr spc="-140" dirty="0"/>
              <a:t> </a:t>
            </a:r>
            <a:r>
              <a:rPr spc="-195" dirty="0"/>
              <a:t>Programs </a:t>
            </a:r>
            <a:r>
              <a:rPr spc="-75" dirty="0"/>
              <a:t>APEX</a:t>
            </a:r>
            <a:r>
              <a:rPr spc="-140" dirty="0"/>
              <a:t> </a:t>
            </a:r>
            <a:r>
              <a:rPr spc="-180" dirty="0"/>
              <a:t>Accelerators</a:t>
            </a:r>
            <a:r>
              <a:rPr spc="-185" dirty="0"/>
              <a:t> </a:t>
            </a:r>
            <a:r>
              <a:rPr spc="-80" dirty="0"/>
              <a:t>Program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54714-6C16-6CF0-1A71-4389A897A5BD}"/>
              </a:ext>
            </a:extLst>
          </p:cNvPr>
          <p:cNvSpPr>
            <a:spLocks noGrp="1"/>
          </p:cNvSpPr>
          <p:nvPr>
            <p:ph type="title"/>
          </p:nvPr>
        </p:nvSpPr>
        <p:spPr/>
        <p:txBody>
          <a:bodyPr/>
          <a:lstStyle/>
          <a:p>
            <a:r>
              <a:rPr lang="en-US" sz="3600" dirty="0"/>
              <a:t>638 SCMG – Mission Sets</a:t>
            </a:r>
          </a:p>
        </p:txBody>
      </p:sp>
      <p:sp>
        <p:nvSpPr>
          <p:cNvPr id="4" name="Slide Number Placeholder 3">
            <a:extLst>
              <a:ext uri="{FF2B5EF4-FFF2-40B4-BE49-F238E27FC236}">
                <a16:creationId xmlns:a16="http://schemas.microsoft.com/office/drawing/2014/main" id="{823E405A-C84A-52FC-1D39-62ACFF3028D9}"/>
              </a:ext>
            </a:extLst>
          </p:cNvPr>
          <p:cNvSpPr>
            <a:spLocks noGrp="1"/>
          </p:cNvSpPr>
          <p:nvPr>
            <p:ph type="sldNum" sz="quarter" idx="10"/>
          </p:nvPr>
        </p:nvSpPr>
        <p:spPr/>
        <p:txBody>
          <a:bodyPr/>
          <a:lstStyle/>
          <a:p>
            <a:pPr fontAlgn="base">
              <a:spcBef>
                <a:spcPct val="0"/>
              </a:spcBef>
              <a:spcAft>
                <a:spcPct val="0"/>
              </a:spcAft>
              <a:defRPr/>
            </a:pPr>
            <a:fld id="{F59B694A-3C66-4D15-8772-3666C22ECAFA}" type="slidenum">
              <a:rPr lang="en-US" altLang="en-US">
                <a:latin typeface="Arial" panose="020B0604020202020204" pitchFamily="34" charset="0"/>
                <a:cs typeface="Arial" panose="020B0604020202020204" pitchFamily="34" charset="0"/>
              </a:rPr>
              <a:pPr fontAlgn="base">
                <a:spcBef>
                  <a:spcPct val="0"/>
                </a:spcBef>
                <a:spcAft>
                  <a:spcPct val="0"/>
                </a:spcAft>
                <a:defRPr/>
              </a:pPr>
              <a:t>6</a:t>
            </a:fld>
            <a:endParaRPr lang="en-US" altLang="en-US">
              <a:solidFill>
                <a:srgbClr val="80808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BC82354-FF6D-3B2F-FE34-135F43EEC25E}"/>
              </a:ext>
            </a:extLst>
          </p:cNvPr>
          <p:cNvSpPr/>
          <p:nvPr/>
        </p:nvSpPr>
        <p:spPr>
          <a:xfrm>
            <a:off x="1774005" y="3198168"/>
            <a:ext cx="1056700" cy="230832"/>
          </a:xfrm>
          <a:prstGeom prst="rect">
            <a:avLst/>
          </a:prstGeom>
        </p:spPr>
        <p:txBody>
          <a:bodyPr wrap="none">
            <a:spAutoFit/>
          </a:bodyPr>
          <a:lstStyle/>
          <a:p>
            <a:pPr algn="ctr" eaLnBrk="0" hangingPunct="0">
              <a:defRPr sz="1800" b="0" i="0" u="none" strike="noStrike" kern="0" cap="none" spc="0" baseline="0">
                <a:solidFill>
                  <a:srgbClr val="000000"/>
                </a:solidFill>
                <a:uFillTx/>
              </a:defRPr>
            </a:pPr>
            <a:r>
              <a:rPr lang="en-US" sz="900" b="1" kern="0" dirty="0">
                <a:solidFill>
                  <a:srgbClr val="000000"/>
                </a:solidFill>
                <a:latin typeface="Arial"/>
                <a:cs typeface="Arial"/>
              </a:rPr>
              <a:t>Mr. David Garza</a:t>
            </a:r>
          </a:p>
        </p:txBody>
      </p:sp>
      <p:grpSp>
        <p:nvGrpSpPr>
          <p:cNvPr id="9" name="Group 8">
            <a:extLst>
              <a:ext uri="{FF2B5EF4-FFF2-40B4-BE49-F238E27FC236}">
                <a16:creationId xmlns:a16="http://schemas.microsoft.com/office/drawing/2014/main" id="{29DF4E77-9C56-DEC9-FD37-3653B619E79B}"/>
              </a:ext>
            </a:extLst>
          </p:cNvPr>
          <p:cNvGrpSpPr/>
          <p:nvPr/>
        </p:nvGrpSpPr>
        <p:grpSpPr>
          <a:xfrm>
            <a:off x="1692945" y="3457623"/>
            <a:ext cx="8765000" cy="2946191"/>
            <a:chOff x="148158" y="3457622"/>
            <a:chExt cx="8765000" cy="2946191"/>
          </a:xfrm>
        </p:grpSpPr>
        <p:sp>
          <p:nvSpPr>
            <p:cNvPr id="6" name="TextBox 5">
              <a:extLst>
                <a:ext uri="{FF2B5EF4-FFF2-40B4-BE49-F238E27FC236}">
                  <a16:creationId xmlns:a16="http://schemas.microsoft.com/office/drawing/2014/main" id="{13B41E28-F70C-5CE7-B34B-490EE336873B}"/>
                </a:ext>
              </a:extLst>
            </p:cNvPr>
            <p:cNvSpPr txBox="1"/>
            <p:nvPr/>
          </p:nvSpPr>
          <p:spPr>
            <a:xfrm>
              <a:off x="148158" y="3457622"/>
              <a:ext cx="1317677" cy="2446824"/>
            </a:xfrm>
            <a:prstGeom prst="rect">
              <a:avLst/>
            </a:prstGeom>
            <a:solidFill>
              <a:srgbClr val="0070C0"/>
            </a:solidFill>
            <a:ln>
              <a:noFill/>
            </a:ln>
            <a:effectLst/>
          </p:spPr>
          <p:txBody>
            <a:bodyPr wrap="square" lIns="45720" rIns="45720">
              <a:spAutoFit/>
            </a:bodyPr>
            <a:lstStyle/>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Aerospace Ground Equipment (AGE)</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Munitions Material Handling Equipment (MMHE)</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Base &amp; Aircraft Support Equipment (BASE)</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Industrial Plant Equipment (IPE)</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Peculiar Support Equipment</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Automatic Test Systems/ Equipment (ATS) (ATE)</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Mobility and Vehicles</a:t>
              </a:r>
            </a:p>
          </p:txBody>
        </p:sp>
        <p:sp>
          <p:nvSpPr>
            <p:cNvPr id="18" name="TextBox 17">
              <a:extLst>
                <a:ext uri="{FF2B5EF4-FFF2-40B4-BE49-F238E27FC236}">
                  <a16:creationId xmlns:a16="http://schemas.microsoft.com/office/drawing/2014/main" id="{B68A5590-1EE4-D0A3-3052-81F1E6F3EDF2}"/>
                </a:ext>
              </a:extLst>
            </p:cNvPr>
            <p:cNvSpPr txBox="1"/>
            <p:nvPr/>
          </p:nvSpPr>
          <p:spPr>
            <a:xfrm>
              <a:off x="1581654" y="3463849"/>
              <a:ext cx="1374350" cy="2723823"/>
            </a:xfrm>
            <a:prstGeom prst="rect">
              <a:avLst/>
            </a:prstGeom>
            <a:solidFill>
              <a:srgbClr val="0070C0"/>
            </a:solidFill>
            <a:ln>
              <a:noFill/>
            </a:ln>
            <a:effectLst/>
          </p:spPr>
          <p:txBody>
            <a:bodyPr wrap="square" lIns="45720" rIns="45720">
              <a:spAutoFit/>
            </a:bodyPr>
            <a:lstStyle/>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Communications: Airborne Radios, GPS, Data Links, Ground Communications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Precision Attack: LANTIRN, Sniper/Litening, IFF</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Navigation: JHMCS, Heads-Up Display, Radars, Instrument and Landing Systems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Command &amp; Control Intelligence, Surveillance, and Reconnaissance (C2ISR)</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RQ-4 Global Hawk commodities</a:t>
              </a:r>
            </a:p>
          </p:txBody>
        </p:sp>
        <p:sp>
          <p:nvSpPr>
            <p:cNvPr id="19" name="TextBox 18">
              <a:extLst>
                <a:ext uri="{FF2B5EF4-FFF2-40B4-BE49-F238E27FC236}">
                  <a16:creationId xmlns:a16="http://schemas.microsoft.com/office/drawing/2014/main" id="{03AFCA68-E1DD-7F5E-DC21-C39A495A5CAC}"/>
                </a:ext>
              </a:extLst>
            </p:cNvPr>
            <p:cNvSpPr txBox="1"/>
            <p:nvPr/>
          </p:nvSpPr>
          <p:spPr>
            <a:xfrm>
              <a:off x="3079691" y="3479383"/>
              <a:ext cx="1330329" cy="1754326"/>
            </a:xfrm>
            <a:prstGeom prst="rect">
              <a:avLst/>
            </a:prstGeom>
            <a:solidFill>
              <a:srgbClr val="0070C0"/>
            </a:solidFill>
            <a:ln>
              <a:noFill/>
            </a:ln>
            <a:effectLst/>
          </p:spPr>
          <p:txBody>
            <a:bodyPr wrap="square" lIns="45720" rIns="45720">
              <a:spAutoFit/>
            </a:bodyPr>
            <a:lstStyle/>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Towed Decoys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Infrared Jammers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Radio Frequency Jammers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Missile Warning Systems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Radar Warning Receivers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Chaff &amp; Flare Dispensers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EW Suite Controllers and Test Sets</a:t>
              </a:r>
            </a:p>
          </p:txBody>
        </p:sp>
        <p:sp>
          <p:nvSpPr>
            <p:cNvPr id="20" name="TextBox 19">
              <a:extLst>
                <a:ext uri="{FF2B5EF4-FFF2-40B4-BE49-F238E27FC236}">
                  <a16:creationId xmlns:a16="http://schemas.microsoft.com/office/drawing/2014/main" id="{A5AB5CFF-A14A-13A9-00C6-1DEECC6E2E1D}"/>
                </a:ext>
              </a:extLst>
            </p:cNvPr>
            <p:cNvSpPr txBox="1"/>
            <p:nvPr/>
          </p:nvSpPr>
          <p:spPr>
            <a:xfrm>
              <a:off x="4535581" y="3480705"/>
              <a:ext cx="1341360" cy="2308324"/>
            </a:xfrm>
            <a:prstGeom prst="rect">
              <a:avLst/>
            </a:prstGeom>
            <a:solidFill>
              <a:srgbClr val="0070C0"/>
            </a:solidFill>
            <a:ln>
              <a:noFill/>
            </a:ln>
            <a:effectLst/>
          </p:spPr>
          <p:txBody>
            <a:bodyPr wrap="square" lIns="45720" rIns="45720">
              <a:spAutoFit/>
            </a:bodyPr>
            <a:lstStyle/>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C-5, C-130 and F-15 aircraft peculiar assets and conventional armament systems including bomb racks, missile launchers, gun and feed systems and small arms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Depot Supply Chain Manager (DSCM) – Enhance Parts Support /Availability for organic depot maintenance </a:t>
              </a:r>
            </a:p>
          </p:txBody>
        </p:sp>
        <p:sp>
          <p:nvSpPr>
            <p:cNvPr id="21" name="TextBox 20">
              <a:extLst>
                <a:ext uri="{FF2B5EF4-FFF2-40B4-BE49-F238E27FC236}">
                  <a16:creationId xmlns:a16="http://schemas.microsoft.com/office/drawing/2014/main" id="{C0157390-5874-70A5-6B88-7BAFE1F1079A}"/>
                </a:ext>
              </a:extLst>
            </p:cNvPr>
            <p:cNvSpPr txBox="1"/>
            <p:nvPr/>
          </p:nvSpPr>
          <p:spPr>
            <a:xfrm>
              <a:off x="5993377" y="3482038"/>
              <a:ext cx="1374350" cy="2446824"/>
            </a:xfrm>
            <a:prstGeom prst="rect">
              <a:avLst/>
            </a:prstGeom>
            <a:solidFill>
              <a:srgbClr val="0070C0"/>
            </a:solidFill>
            <a:ln>
              <a:noFill/>
            </a:ln>
            <a:effectLst/>
          </p:spPr>
          <p:txBody>
            <a:bodyPr wrap="square" lIns="45720" rIns="45720">
              <a:spAutoFit/>
            </a:bodyPr>
            <a:lstStyle/>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SE&amp;V, Life Support and ATS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Aircraft Arresting Systems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Air Conditioners, Compressors, Pumps, Stands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Ground Support Equipment and Generators</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Halverson Loader, Fire Trucks, Vehicles &amp; Munitions/Materiel Handling Equipment</a:t>
              </a:r>
            </a:p>
            <a:p>
              <a:pPr marL="84535" indent="-84535" defTabSz="685800" eaLnBrk="0" hangingPunct="0">
                <a:spcBef>
                  <a:spcPts val="38"/>
                </a:spcBef>
                <a:buClr>
                  <a:srgbClr val="FFFFFF"/>
                </a:buClr>
                <a:buFont typeface="Wingdings" panose="05000000000000000000" pitchFamily="2" charset="2"/>
                <a:buChar char="§"/>
                <a:defRPr/>
              </a:pPr>
              <a:r>
                <a:rPr lang="en-US" sz="900" b="1" dirty="0">
                  <a:solidFill>
                    <a:srgbClr val="FFFFFF"/>
                  </a:solidFill>
                  <a:latin typeface="Arial" panose="020B0604020202020204" pitchFamily="34" charset="0"/>
                  <a:cs typeface="Arial" panose="020B0604020202020204" pitchFamily="34" charset="0"/>
                </a:rPr>
                <a:t>ACES II, Aircrew Life Support &amp; CBRNE Blowers</a:t>
              </a:r>
            </a:p>
          </p:txBody>
        </p:sp>
        <p:sp>
          <p:nvSpPr>
            <p:cNvPr id="22" name="TextBox 21">
              <a:extLst>
                <a:ext uri="{FF2B5EF4-FFF2-40B4-BE49-F238E27FC236}">
                  <a16:creationId xmlns:a16="http://schemas.microsoft.com/office/drawing/2014/main" id="{36F2E023-75B7-C77C-39FD-71EC8E0271E2}"/>
                </a:ext>
              </a:extLst>
            </p:cNvPr>
            <p:cNvSpPr txBox="1"/>
            <p:nvPr/>
          </p:nvSpPr>
          <p:spPr>
            <a:xfrm>
              <a:off x="7474334" y="3467625"/>
              <a:ext cx="1438824" cy="2936188"/>
            </a:xfrm>
            <a:prstGeom prst="rect">
              <a:avLst/>
            </a:prstGeom>
            <a:solidFill>
              <a:srgbClr val="0070C0"/>
            </a:solidFill>
            <a:ln>
              <a:noFill/>
            </a:ln>
            <a:effectLst/>
          </p:spPr>
          <p:txBody>
            <a:bodyPr wrap="square" lIns="45720" rIns="45720">
              <a:spAutoFit/>
            </a:bodyPr>
            <a:lstStyle/>
            <a:p>
              <a:pPr marL="84535" indent="-84535" defTabSz="685800" eaLnBrk="0" hangingPunct="0">
                <a:spcBef>
                  <a:spcPts val="38"/>
                </a:spcBef>
                <a:buClr>
                  <a:srgbClr val="FFFFFF"/>
                </a:buClr>
                <a:buFont typeface="Wingdings" panose="05000000000000000000" pitchFamily="2" charset="2"/>
                <a:buChar char="§"/>
                <a:defRPr/>
              </a:pPr>
              <a:r>
                <a:rPr lang="en-US" sz="880" b="1" dirty="0">
                  <a:solidFill>
                    <a:srgbClr val="FFFFFF"/>
                  </a:solidFill>
                  <a:latin typeface="Arial" panose="020B0604020202020204" pitchFamily="34" charset="0"/>
                  <a:cs typeface="Arial" panose="020B0604020202020204" pitchFamily="34" charset="0"/>
                </a:rPr>
                <a:t>Management for Special Operations Forces/ Personnel Recovery Unique Items</a:t>
              </a:r>
            </a:p>
            <a:p>
              <a:pPr marL="84535" indent="-84535" defTabSz="685800" eaLnBrk="0" hangingPunct="0">
                <a:spcBef>
                  <a:spcPts val="38"/>
                </a:spcBef>
                <a:buClr>
                  <a:srgbClr val="FFFFFF"/>
                </a:buClr>
                <a:buFont typeface="Wingdings" panose="05000000000000000000" pitchFamily="2" charset="2"/>
                <a:buChar char="§"/>
                <a:defRPr/>
              </a:pPr>
              <a:r>
                <a:rPr lang="en-US" sz="880" b="1" dirty="0">
                  <a:solidFill>
                    <a:srgbClr val="FFFFFF"/>
                  </a:solidFill>
                  <a:latin typeface="Arial" panose="020B0604020202020204" pitchFamily="34" charset="0"/>
                  <a:cs typeface="Arial" panose="020B0604020202020204" pitchFamily="34" charset="0"/>
                </a:rPr>
                <a:t>Major Systems:</a:t>
              </a:r>
            </a:p>
            <a:p>
              <a:pPr marL="169863" indent="-52388" defTabSz="685800" eaLnBrk="0" hangingPunct="0">
                <a:spcBef>
                  <a:spcPts val="38"/>
                </a:spcBef>
                <a:buClr>
                  <a:srgbClr val="FFFFFF"/>
                </a:buClr>
                <a:buFontTx/>
                <a:buChar char="-"/>
                <a:defRPr/>
              </a:pPr>
              <a:r>
                <a:rPr lang="en-US" sz="880" b="1" dirty="0">
                  <a:solidFill>
                    <a:srgbClr val="FFFFFF"/>
                  </a:solidFill>
                  <a:latin typeface="Arial" panose="020B0604020202020204" pitchFamily="34" charset="0"/>
                  <a:cs typeface="Arial" panose="020B0604020202020204" pitchFamily="34" charset="0"/>
                </a:rPr>
                <a:t>AC-130J Ghostrider </a:t>
              </a:r>
            </a:p>
            <a:p>
              <a:pPr marL="169863" indent="-52388" defTabSz="685800" eaLnBrk="0" hangingPunct="0">
                <a:spcBef>
                  <a:spcPts val="38"/>
                </a:spcBef>
                <a:buClr>
                  <a:srgbClr val="FFFFFF"/>
                </a:buClr>
                <a:buFontTx/>
                <a:buChar char="-"/>
                <a:defRPr/>
              </a:pPr>
              <a:r>
                <a:rPr lang="en-US" sz="880" b="1" dirty="0">
                  <a:solidFill>
                    <a:srgbClr val="FFFFFF"/>
                  </a:solidFill>
                  <a:latin typeface="Arial" panose="020B0604020202020204" pitchFamily="34" charset="0"/>
                  <a:cs typeface="Arial" panose="020B0604020202020204" pitchFamily="34" charset="0"/>
                </a:rPr>
                <a:t>MC-130J Commando/Combat Talon III</a:t>
              </a:r>
            </a:p>
            <a:p>
              <a:pPr marL="169863" indent="-52388" defTabSz="685800" eaLnBrk="0" hangingPunct="0">
                <a:spcBef>
                  <a:spcPts val="38"/>
                </a:spcBef>
                <a:buClr>
                  <a:srgbClr val="FFFFFF"/>
                </a:buClr>
                <a:buFontTx/>
                <a:buChar char="-"/>
                <a:defRPr/>
              </a:pPr>
              <a:r>
                <a:rPr lang="en-US" sz="880" b="1" dirty="0">
                  <a:solidFill>
                    <a:srgbClr val="FFFFFF"/>
                  </a:solidFill>
                  <a:latin typeface="Arial" panose="020B0604020202020204" pitchFamily="34" charset="0"/>
                  <a:cs typeface="Arial" panose="020B0604020202020204" pitchFamily="34" charset="0"/>
                </a:rPr>
                <a:t>HH-60W Combat Rescue Helicopter (CRH)</a:t>
              </a:r>
            </a:p>
            <a:p>
              <a:pPr defTabSz="685800" eaLnBrk="0" hangingPunct="0">
                <a:spcBef>
                  <a:spcPts val="38"/>
                </a:spcBef>
                <a:buClr>
                  <a:srgbClr val="FFFFFF"/>
                </a:buClr>
                <a:defRPr/>
              </a:pPr>
              <a:r>
                <a:rPr lang="en-US" sz="880" b="1" dirty="0">
                  <a:solidFill>
                    <a:srgbClr val="FFFFFF"/>
                  </a:solidFill>
                  <a:latin typeface="Arial" panose="020B0604020202020204" pitchFamily="34" charset="0"/>
                  <a:cs typeface="Arial" panose="020B0604020202020204" pitchFamily="34" charset="0"/>
                </a:rPr>
                <a:t>   - MH-139 Huey X</a:t>
              </a:r>
            </a:p>
            <a:p>
              <a:pPr marL="169863" indent="-169863" defTabSz="685800" eaLnBrk="0" hangingPunct="0">
                <a:spcBef>
                  <a:spcPts val="38"/>
                </a:spcBef>
                <a:buClr>
                  <a:srgbClr val="FFFFFF"/>
                </a:buClr>
                <a:defRPr/>
              </a:pPr>
              <a:r>
                <a:rPr lang="en-US" sz="880" b="1" dirty="0">
                  <a:solidFill>
                    <a:srgbClr val="FFFFFF"/>
                  </a:solidFill>
                  <a:latin typeface="Arial" panose="020B0604020202020204" pitchFamily="34" charset="0"/>
                  <a:cs typeface="Arial" panose="020B0604020202020204" pitchFamily="34" charset="0"/>
                </a:rPr>
                <a:t>   - Aircraft Intercom Systems</a:t>
              </a:r>
            </a:p>
            <a:p>
              <a:pPr marL="169863" indent="-111125" defTabSz="685800" eaLnBrk="0" hangingPunct="0">
                <a:spcBef>
                  <a:spcPts val="38"/>
                </a:spcBef>
                <a:buClr>
                  <a:srgbClr val="FFFFFF"/>
                </a:buClr>
                <a:defRPr/>
              </a:pPr>
              <a:r>
                <a:rPr lang="en-US" sz="880" b="1" dirty="0">
                  <a:solidFill>
                    <a:srgbClr val="FFFFFF"/>
                  </a:solidFill>
                  <a:latin typeface="Arial" panose="020B0604020202020204" pitchFamily="34" charset="0"/>
                  <a:cs typeface="Arial" panose="020B0604020202020204" pitchFamily="34" charset="0"/>
                </a:rPr>
                <a:t>- SOF C-130s</a:t>
              </a:r>
            </a:p>
            <a:p>
              <a:pPr defTabSz="685800" eaLnBrk="0" hangingPunct="0">
                <a:spcBef>
                  <a:spcPts val="38"/>
                </a:spcBef>
                <a:buClr>
                  <a:srgbClr val="FFFFFF"/>
                </a:buClr>
                <a:defRPr/>
              </a:pPr>
              <a:r>
                <a:rPr lang="en-US" sz="880" b="1" dirty="0">
                  <a:solidFill>
                    <a:srgbClr val="FFFFFF"/>
                  </a:solidFill>
                  <a:latin typeface="Arial" panose="020B0604020202020204" pitchFamily="34" charset="0"/>
                  <a:cs typeface="Arial" panose="020B0604020202020204" pitchFamily="34" charset="0"/>
                </a:rPr>
                <a:t>   - CV-22 </a:t>
              </a:r>
            </a:p>
            <a:p>
              <a:pPr marL="84535" indent="-84535" defTabSz="685800" eaLnBrk="0" hangingPunct="0">
                <a:spcBef>
                  <a:spcPts val="38"/>
                </a:spcBef>
                <a:buClr>
                  <a:srgbClr val="FFFFFF"/>
                </a:buClr>
                <a:buFont typeface="Wingdings" panose="05000000000000000000" pitchFamily="2" charset="2"/>
                <a:buChar char="§"/>
                <a:defRPr/>
              </a:pPr>
              <a:r>
                <a:rPr lang="en-US" sz="880" b="1" dirty="0">
                  <a:solidFill>
                    <a:srgbClr val="FFFFFF"/>
                  </a:solidFill>
                  <a:latin typeface="Arial" panose="020B0604020202020204" pitchFamily="34" charset="0"/>
                  <a:cs typeface="Arial" panose="020B0604020202020204" pitchFamily="34" charset="0"/>
                </a:rPr>
                <a:t>CP-2108A Mission Computer (SOF C-130)</a:t>
              </a:r>
            </a:p>
            <a:p>
              <a:pPr marL="84535" indent="-84535" defTabSz="685800" eaLnBrk="0" hangingPunct="0">
                <a:spcBef>
                  <a:spcPts val="38"/>
                </a:spcBef>
                <a:buClr>
                  <a:srgbClr val="FFFFFF"/>
                </a:buClr>
                <a:buFont typeface="Wingdings" panose="05000000000000000000" pitchFamily="2" charset="2"/>
                <a:buChar char="§"/>
                <a:defRPr/>
              </a:pPr>
              <a:r>
                <a:rPr lang="en-US" sz="880" b="1" dirty="0">
                  <a:solidFill>
                    <a:srgbClr val="FFFFFF"/>
                  </a:solidFill>
                  <a:latin typeface="Arial" panose="020B0604020202020204" pitchFamily="34" charset="0"/>
                  <a:cs typeface="Arial" panose="020B0604020202020204" pitchFamily="34" charset="0"/>
                </a:rPr>
                <a:t>Multifunction Displays/Comm Equip</a:t>
              </a:r>
            </a:p>
          </p:txBody>
        </p:sp>
      </p:grpSp>
      <p:sp>
        <p:nvSpPr>
          <p:cNvPr id="23" name="Rectangle 22">
            <a:extLst>
              <a:ext uri="{FF2B5EF4-FFF2-40B4-BE49-F238E27FC236}">
                <a16:creationId xmlns:a16="http://schemas.microsoft.com/office/drawing/2014/main" id="{1CF07C81-6143-8DEA-6060-7EE547D13888}"/>
              </a:ext>
            </a:extLst>
          </p:cNvPr>
          <p:cNvSpPr/>
          <p:nvPr/>
        </p:nvSpPr>
        <p:spPr>
          <a:xfrm>
            <a:off x="4659222" y="3243007"/>
            <a:ext cx="1236236" cy="230832"/>
          </a:xfrm>
          <a:prstGeom prst="rect">
            <a:avLst/>
          </a:prstGeom>
        </p:spPr>
        <p:txBody>
          <a:bodyPr wrap="none">
            <a:spAutoFit/>
          </a:bodyPr>
          <a:lstStyle/>
          <a:p>
            <a:pPr algn="ctr" eaLnBrk="0" hangingPunct="0">
              <a:defRPr sz="1800" b="0" i="0" u="none" strike="noStrike" kern="0" cap="none" spc="0" baseline="0">
                <a:solidFill>
                  <a:srgbClr val="000000"/>
                </a:solidFill>
                <a:uFillTx/>
              </a:defRPr>
            </a:pPr>
            <a:r>
              <a:rPr lang="en-US" sz="900" b="1" kern="0" dirty="0">
                <a:solidFill>
                  <a:srgbClr val="000000"/>
                </a:solidFill>
                <a:latin typeface="Arial"/>
                <a:cs typeface="Arial"/>
              </a:rPr>
              <a:t>Mr. Robert Pinkney</a:t>
            </a:r>
          </a:p>
        </p:txBody>
      </p:sp>
      <p:sp>
        <p:nvSpPr>
          <p:cNvPr id="24" name="Rectangle 23">
            <a:extLst>
              <a:ext uri="{FF2B5EF4-FFF2-40B4-BE49-F238E27FC236}">
                <a16:creationId xmlns:a16="http://schemas.microsoft.com/office/drawing/2014/main" id="{7BE62328-53C0-C178-F4AF-97234E4AEFF8}"/>
              </a:ext>
            </a:extLst>
          </p:cNvPr>
          <p:cNvSpPr/>
          <p:nvPr/>
        </p:nvSpPr>
        <p:spPr>
          <a:xfrm>
            <a:off x="6204995" y="3248551"/>
            <a:ext cx="1178528" cy="230832"/>
          </a:xfrm>
          <a:prstGeom prst="rect">
            <a:avLst/>
          </a:prstGeom>
        </p:spPr>
        <p:txBody>
          <a:bodyPr wrap="none">
            <a:spAutoFit/>
          </a:bodyPr>
          <a:lstStyle/>
          <a:p>
            <a:pPr algn="ctr" eaLnBrk="0" hangingPunct="0">
              <a:defRPr sz="1800" b="0" i="0" u="none" strike="noStrike" kern="0" cap="none" spc="0" baseline="0">
                <a:solidFill>
                  <a:srgbClr val="000000"/>
                </a:solidFill>
                <a:uFillTx/>
              </a:defRPr>
            </a:pPr>
            <a:r>
              <a:rPr lang="en-US" sz="900" b="1" kern="0" dirty="0">
                <a:solidFill>
                  <a:srgbClr val="000000"/>
                </a:solidFill>
                <a:latin typeface="Arial"/>
                <a:cs typeface="Arial"/>
              </a:rPr>
              <a:t>Ms. Kristin Howell</a:t>
            </a:r>
          </a:p>
        </p:txBody>
      </p:sp>
      <p:sp>
        <p:nvSpPr>
          <p:cNvPr id="25" name="Rectangle 24">
            <a:extLst>
              <a:ext uri="{FF2B5EF4-FFF2-40B4-BE49-F238E27FC236}">
                <a16:creationId xmlns:a16="http://schemas.microsoft.com/office/drawing/2014/main" id="{3011E93E-9DFB-07D2-8C8C-0C628CC20A41}"/>
              </a:ext>
            </a:extLst>
          </p:cNvPr>
          <p:cNvSpPr/>
          <p:nvPr/>
        </p:nvSpPr>
        <p:spPr>
          <a:xfrm>
            <a:off x="7441344" y="3248729"/>
            <a:ext cx="1556837" cy="230832"/>
          </a:xfrm>
          <a:prstGeom prst="rect">
            <a:avLst/>
          </a:prstGeom>
        </p:spPr>
        <p:txBody>
          <a:bodyPr wrap="none">
            <a:spAutoFit/>
          </a:bodyPr>
          <a:lstStyle/>
          <a:p>
            <a:pPr algn="ctr" eaLnBrk="0" hangingPunct="0">
              <a:defRPr sz="1800" b="0" i="0" u="none" strike="noStrike" kern="0" cap="none" spc="0" baseline="0">
                <a:solidFill>
                  <a:srgbClr val="000000"/>
                </a:solidFill>
                <a:uFillTx/>
              </a:defRPr>
            </a:pPr>
            <a:r>
              <a:rPr lang="en-US" sz="900" b="1" kern="0" dirty="0">
                <a:solidFill>
                  <a:srgbClr val="000000"/>
                </a:solidFill>
                <a:latin typeface="Arial"/>
                <a:cs typeface="Arial"/>
              </a:rPr>
              <a:t>Lt Col Timothy Breitbach</a:t>
            </a:r>
          </a:p>
        </p:txBody>
      </p:sp>
      <p:sp>
        <p:nvSpPr>
          <p:cNvPr id="26" name="Rectangle 25">
            <a:extLst>
              <a:ext uri="{FF2B5EF4-FFF2-40B4-BE49-F238E27FC236}">
                <a16:creationId xmlns:a16="http://schemas.microsoft.com/office/drawing/2014/main" id="{0F9C7C78-FF48-1028-AB4E-F67C7F29EEFE}"/>
              </a:ext>
            </a:extLst>
          </p:cNvPr>
          <p:cNvSpPr/>
          <p:nvPr/>
        </p:nvSpPr>
        <p:spPr>
          <a:xfrm>
            <a:off x="9101252" y="3248551"/>
            <a:ext cx="1261885" cy="230832"/>
          </a:xfrm>
          <a:prstGeom prst="rect">
            <a:avLst/>
          </a:prstGeom>
        </p:spPr>
        <p:txBody>
          <a:bodyPr wrap="none">
            <a:spAutoFit/>
          </a:bodyPr>
          <a:lstStyle/>
          <a:p>
            <a:pPr algn="ctr" eaLnBrk="0" hangingPunct="0">
              <a:defRPr sz="1800" b="0" i="0" u="none" strike="noStrike" kern="0" cap="none" spc="0" baseline="0">
                <a:solidFill>
                  <a:srgbClr val="000000"/>
                </a:solidFill>
                <a:uFillTx/>
              </a:defRPr>
            </a:pPr>
            <a:r>
              <a:rPr lang="en-US" sz="900" b="1" kern="0" dirty="0">
                <a:solidFill>
                  <a:srgbClr val="000000"/>
                </a:solidFill>
                <a:latin typeface="Arial"/>
                <a:cs typeface="Arial"/>
              </a:rPr>
              <a:t>Mr. David Yelverton</a:t>
            </a:r>
          </a:p>
        </p:txBody>
      </p:sp>
      <p:sp>
        <p:nvSpPr>
          <p:cNvPr id="27" name="Rectangle 26">
            <a:extLst>
              <a:ext uri="{FF2B5EF4-FFF2-40B4-BE49-F238E27FC236}">
                <a16:creationId xmlns:a16="http://schemas.microsoft.com/office/drawing/2014/main" id="{7611030A-64F3-BA45-307A-370ED19130A7}"/>
              </a:ext>
            </a:extLst>
          </p:cNvPr>
          <p:cNvSpPr/>
          <p:nvPr/>
        </p:nvSpPr>
        <p:spPr>
          <a:xfrm>
            <a:off x="3208871" y="3226790"/>
            <a:ext cx="1210589" cy="230832"/>
          </a:xfrm>
          <a:prstGeom prst="rect">
            <a:avLst/>
          </a:prstGeom>
        </p:spPr>
        <p:txBody>
          <a:bodyPr wrap="none">
            <a:spAutoFit/>
          </a:bodyPr>
          <a:lstStyle/>
          <a:p>
            <a:pPr algn="ctr" eaLnBrk="0" hangingPunct="0">
              <a:defRPr sz="1800" b="0" i="0" u="none" strike="noStrike" kern="0" cap="none" spc="0" baseline="0">
                <a:solidFill>
                  <a:srgbClr val="000000"/>
                </a:solidFill>
                <a:uFillTx/>
              </a:defRPr>
            </a:pPr>
            <a:r>
              <a:rPr lang="en-US" sz="900" b="1" kern="0" dirty="0">
                <a:solidFill>
                  <a:srgbClr val="000000"/>
                </a:solidFill>
                <a:latin typeface="Arial"/>
                <a:cs typeface="Arial"/>
              </a:rPr>
              <a:t>Ms. Kristine </a:t>
            </a:r>
            <a:r>
              <a:rPr lang="en-US" sz="900" b="1" kern="0" dirty="0" err="1">
                <a:solidFill>
                  <a:srgbClr val="000000"/>
                </a:solidFill>
                <a:latin typeface="Arial"/>
                <a:cs typeface="Arial"/>
              </a:rPr>
              <a:t>Griffis</a:t>
            </a:r>
            <a:endParaRPr lang="en-US" sz="900" b="1" kern="0" dirty="0">
              <a:solidFill>
                <a:srgbClr val="000000"/>
              </a:solidFill>
              <a:latin typeface="Arial"/>
              <a:cs typeface="Arial"/>
            </a:endParaRPr>
          </a:p>
        </p:txBody>
      </p:sp>
      <p:sp>
        <p:nvSpPr>
          <p:cNvPr id="28" name="object 18">
            <a:extLst>
              <a:ext uri="{FF2B5EF4-FFF2-40B4-BE49-F238E27FC236}">
                <a16:creationId xmlns:a16="http://schemas.microsoft.com/office/drawing/2014/main" id="{56002CC3-2FB3-9EE0-2F66-252201A1CAA9}"/>
              </a:ext>
            </a:extLst>
          </p:cNvPr>
          <p:cNvSpPr/>
          <p:nvPr/>
        </p:nvSpPr>
        <p:spPr>
          <a:xfrm flipH="1">
            <a:off x="3003183" y="1182394"/>
            <a:ext cx="64378" cy="5282276"/>
          </a:xfrm>
          <a:custGeom>
            <a:avLst/>
            <a:gdLst/>
            <a:ahLst/>
            <a:cxnLst/>
            <a:rect l="l" t="t" r="r" b="b"/>
            <a:pathLst>
              <a:path h="5459095">
                <a:moveTo>
                  <a:pt x="0" y="0"/>
                </a:moveTo>
                <a:lnTo>
                  <a:pt x="0" y="5458968"/>
                </a:lnTo>
              </a:path>
            </a:pathLst>
          </a:custGeom>
          <a:noFill/>
          <a:ln w="57150">
            <a:solidFill>
              <a:srgbClr val="0C2D83"/>
            </a:solidFill>
            <a:round/>
            <a:headEnd/>
            <a:tailEnd/>
          </a:ln>
          <a:effectLst/>
        </p:spPr>
        <p:txBody>
          <a:bodyPr wrap="none" anchor="ctr"/>
          <a:lstStyle/>
          <a:p>
            <a:pPr algn="ctr" eaLnBrk="0" fontAlgn="base" hangingPunct="0">
              <a:spcBef>
                <a:spcPct val="0"/>
              </a:spcBef>
              <a:spcAft>
                <a:spcPct val="0"/>
              </a:spcAft>
            </a:pPr>
            <a:endParaRPr sz="1050">
              <a:solidFill>
                <a:srgbClr val="000000"/>
              </a:solidFill>
              <a:latin typeface="Arial" panose="020B0604020202020204" pitchFamily="34" charset="0"/>
              <a:cs typeface="Arial" panose="020B0604020202020204" pitchFamily="34" charset="0"/>
            </a:endParaRPr>
          </a:p>
        </p:txBody>
      </p:sp>
      <p:sp>
        <p:nvSpPr>
          <p:cNvPr id="31" name="object 18">
            <a:extLst>
              <a:ext uri="{FF2B5EF4-FFF2-40B4-BE49-F238E27FC236}">
                <a16:creationId xmlns:a16="http://schemas.microsoft.com/office/drawing/2014/main" id="{63F72F25-F7C3-C180-9DF7-00A56760AB69}"/>
              </a:ext>
            </a:extLst>
          </p:cNvPr>
          <p:cNvSpPr/>
          <p:nvPr/>
        </p:nvSpPr>
        <p:spPr>
          <a:xfrm flipH="1">
            <a:off x="5969080" y="1118008"/>
            <a:ext cx="45719" cy="5327188"/>
          </a:xfrm>
          <a:custGeom>
            <a:avLst/>
            <a:gdLst/>
            <a:ahLst/>
            <a:cxnLst/>
            <a:rect l="l" t="t" r="r" b="b"/>
            <a:pathLst>
              <a:path h="5459095">
                <a:moveTo>
                  <a:pt x="0" y="0"/>
                </a:moveTo>
                <a:lnTo>
                  <a:pt x="0" y="5458968"/>
                </a:lnTo>
              </a:path>
            </a:pathLst>
          </a:custGeom>
          <a:noFill/>
          <a:ln w="57150">
            <a:solidFill>
              <a:srgbClr val="0C2D83"/>
            </a:solidFill>
            <a:round/>
            <a:headEnd/>
            <a:tailEnd/>
          </a:ln>
          <a:effectLst/>
        </p:spPr>
        <p:txBody>
          <a:bodyPr wrap="none" anchor="ctr"/>
          <a:lstStyle/>
          <a:p>
            <a:pPr algn="ctr" eaLnBrk="0" fontAlgn="base" hangingPunct="0">
              <a:spcBef>
                <a:spcPct val="0"/>
              </a:spcBef>
              <a:spcAft>
                <a:spcPct val="0"/>
              </a:spcAft>
            </a:pPr>
            <a:endParaRPr sz="1050">
              <a:solidFill>
                <a:srgbClr val="000000"/>
              </a:solidFill>
              <a:latin typeface="Arial" panose="020B0604020202020204" pitchFamily="34" charset="0"/>
              <a:cs typeface="Arial" panose="020B0604020202020204" pitchFamily="34" charset="0"/>
            </a:endParaRPr>
          </a:p>
        </p:txBody>
      </p:sp>
      <p:sp>
        <p:nvSpPr>
          <p:cNvPr id="32" name="object 18">
            <a:extLst>
              <a:ext uri="{FF2B5EF4-FFF2-40B4-BE49-F238E27FC236}">
                <a16:creationId xmlns:a16="http://schemas.microsoft.com/office/drawing/2014/main" id="{C95480BC-0530-EC58-9637-4101E9902E5E}"/>
              </a:ext>
            </a:extLst>
          </p:cNvPr>
          <p:cNvSpPr/>
          <p:nvPr/>
        </p:nvSpPr>
        <p:spPr>
          <a:xfrm>
            <a:off x="7483272" y="1129634"/>
            <a:ext cx="45719" cy="5315563"/>
          </a:xfrm>
          <a:custGeom>
            <a:avLst/>
            <a:gdLst/>
            <a:ahLst/>
            <a:cxnLst/>
            <a:rect l="l" t="t" r="r" b="b"/>
            <a:pathLst>
              <a:path h="5459095">
                <a:moveTo>
                  <a:pt x="0" y="0"/>
                </a:moveTo>
                <a:lnTo>
                  <a:pt x="0" y="5458968"/>
                </a:lnTo>
              </a:path>
            </a:pathLst>
          </a:custGeom>
          <a:noFill/>
          <a:ln w="57150">
            <a:solidFill>
              <a:srgbClr val="0C2D83"/>
            </a:solidFill>
            <a:round/>
            <a:headEnd/>
            <a:tailEnd/>
          </a:ln>
          <a:effectLst/>
        </p:spPr>
        <p:txBody>
          <a:bodyPr wrap="none" anchor="ctr"/>
          <a:lstStyle/>
          <a:p>
            <a:pPr algn="ctr" eaLnBrk="0" fontAlgn="base" hangingPunct="0">
              <a:spcBef>
                <a:spcPct val="0"/>
              </a:spcBef>
              <a:spcAft>
                <a:spcPct val="0"/>
              </a:spcAft>
            </a:pPr>
            <a:endParaRPr sz="1050">
              <a:solidFill>
                <a:srgbClr val="000000"/>
              </a:solidFill>
              <a:latin typeface="Arial" panose="020B0604020202020204" pitchFamily="34" charset="0"/>
              <a:cs typeface="Arial" panose="020B0604020202020204" pitchFamily="34" charset="0"/>
            </a:endParaRPr>
          </a:p>
        </p:txBody>
      </p:sp>
      <p:sp>
        <p:nvSpPr>
          <p:cNvPr id="33" name="object 18">
            <a:extLst>
              <a:ext uri="{FF2B5EF4-FFF2-40B4-BE49-F238E27FC236}">
                <a16:creationId xmlns:a16="http://schemas.microsoft.com/office/drawing/2014/main" id="{4EF6F7E7-3F6E-4E3D-B205-A7C1003F1715}"/>
              </a:ext>
            </a:extLst>
          </p:cNvPr>
          <p:cNvSpPr/>
          <p:nvPr/>
        </p:nvSpPr>
        <p:spPr>
          <a:xfrm flipH="1">
            <a:off x="8896705" y="1162740"/>
            <a:ext cx="62601" cy="5292193"/>
          </a:xfrm>
          <a:custGeom>
            <a:avLst/>
            <a:gdLst/>
            <a:ahLst/>
            <a:cxnLst/>
            <a:rect l="l" t="t" r="r" b="b"/>
            <a:pathLst>
              <a:path h="5459095">
                <a:moveTo>
                  <a:pt x="0" y="0"/>
                </a:moveTo>
                <a:lnTo>
                  <a:pt x="0" y="5458968"/>
                </a:lnTo>
              </a:path>
            </a:pathLst>
          </a:custGeom>
          <a:noFill/>
          <a:ln w="57150">
            <a:solidFill>
              <a:srgbClr val="0C2D83"/>
            </a:solidFill>
            <a:round/>
            <a:headEnd/>
            <a:tailEnd/>
          </a:ln>
          <a:effectLst/>
        </p:spPr>
        <p:txBody>
          <a:bodyPr wrap="none" anchor="ctr"/>
          <a:lstStyle/>
          <a:p>
            <a:pPr algn="ctr" eaLnBrk="0" fontAlgn="base" hangingPunct="0">
              <a:spcBef>
                <a:spcPct val="0"/>
              </a:spcBef>
              <a:spcAft>
                <a:spcPct val="0"/>
              </a:spcAft>
            </a:pPr>
            <a:endParaRPr sz="1050">
              <a:solidFill>
                <a:srgbClr val="00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3FDFEC5-3E91-D900-AA9E-6569380D7CF2}"/>
              </a:ext>
            </a:extLst>
          </p:cNvPr>
          <p:cNvGrpSpPr/>
          <p:nvPr/>
        </p:nvGrpSpPr>
        <p:grpSpPr>
          <a:xfrm>
            <a:off x="1697293" y="1146126"/>
            <a:ext cx="8841865" cy="784889"/>
            <a:chOff x="173292" y="1146125"/>
            <a:chExt cx="8841865" cy="784889"/>
          </a:xfrm>
        </p:grpSpPr>
        <p:sp>
          <p:nvSpPr>
            <p:cNvPr id="7" name="TextBox 6">
              <a:extLst>
                <a:ext uri="{FF2B5EF4-FFF2-40B4-BE49-F238E27FC236}">
                  <a16:creationId xmlns:a16="http://schemas.microsoft.com/office/drawing/2014/main" id="{6D702310-B264-E225-47CC-1D74D838A401}"/>
                </a:ext>
              </a:extLst>
            </p:cNvPr>
            <p:cNvSpPr txBox="1"/>
            <p:nvPr/>
          </p:nvSpPr>
          <p:spPr>
            <a:xfrm>
              <a:off x="173292" y="1162740"/>
              <a:ext cx="1416680" cy="738664"/>
            </a:xfrm>
            <a:prstGeom prst="rect">
              <a:avLst/>
            </a:prstGeom>
            <a:noFill/>
          </p:spPr>
          <p:txBody>
            <a:bodyPr wrap="square">
              <a:spAutoFit/>
            </a:bodyPr>
            <a:lstStyle/>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404 SCMS</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Support Equipment</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 &amp; </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Vehicles</a:t>
              </a:r>
            </a:p>
          </p:txBody>
        </p:sp>
        <p:sp>
          <p:nvSpPr>
            <p:cNvPr id="15" name="TextBox 14">
              <a:extLst>
                <a:ext uri="{FF2B5EF4-FFF2-40B4-BE49-F238E27FC236}">
                  <a16:creationId xmlns:a16="http://schemas.microsoft.com/office/drawing/2014/main" id="{D685B74D-CB2A-E6CF-2076-45D5082BB4AE}"/>
                </a:ext>
              </a:extLst>
            </p:cNvPr>
            <p:cNvSpPr txBox="1"/>
            <p:nvPr/>
          </p:nvSpPr>
          <p:spPr>
            <a:xfrm>
              <a:off x="1609960" y="1185005"/>
              <a:ext cx="1457233" cy="577081"/>
            </a:xfrm>
            <a:prstGeom prst="rect">
              <a:avLst/>
            </a:prstGeom>
            <a:noFill/>
          </p:spPr>
          <p:txBody>
            <a:bodyPr wrap="square">
              <a:spAutoFit/>
            </a:bodyPr>
            <a:lstStyle/>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407 SCMS</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Common </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Avionics</a:t>
              </a:r>
              <a:endParaRPr lang="en-US" sz="1050" dirty="0">
                <a:solidFill>
                  <a:srgbClr val="0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32EA205-E595-1DCD-676D-82549F638F1E}"/>
                </a:ext>
              </a:extLst>
            </p:cNvPr>
            <p:cNvSpPr txBox="1"/>
            <p:nvPr/>
          </p:nvSpPr>
          <p:spPr>
            <a:xfrm>
              <a:off x="3059249" y="1211558"/>
              <a:ext cx="1380117" cy="577081"/>
            </a:xfrm>
            <a:prstGeom prst="rect">
              <a:avLst/>
            </a:prstGeom>
            <a:noFill/>
          </p:spPr>
          <p:txBody>
            <a:bodyPr wrap="square">
              <a:spAutoFit/>
            </a:bodyPr>
            <a:lstStyle/>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408 SCMS</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Electronic </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Warfare</a:t>
              </a:r>
            </a:p>
          </p:txBody>
        </p:sp>
        <p:sp>
          <p:nvSpPr>
            <p:cNvPr id="17" name="TextBox 16">
              <a:extLst>
                <a:ext uri="{FF2B5EF4-FFF2-40B4-BE49-F238E27FC236}">
                  <a16:creationId xmlns:a16="http://schemas.microsoft.com/office/drawing/2014/main" id="{9E35F244-37C4-4A16-C0DA-9917E2AE55E3}"/>
                </a:ext>
              </a:extLst>
            </p:cNvPr>
            <p:cNvSpPr txBox="1"/>
            <p:nvPr/>
          </p:nvSpPr>
          <p:spPr>
            <a:xfrm>
              <a:off x="4460872" y="1192350"/>
              <a:ext cx="1523379" cy="738664"/>
            </a:xfrm>
            <a:prstGeom prst="rect">
              <a:avLst/>
            </a:prstGeom>
            <a:noFill/>
          </p:spPr>
          <p:txBody>
            <a:bodyPr wrap="square">
              <a:spAutoFit/>
            </a:bodyPr>
            <a:lstStyle/>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409 SCMS</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Aircraft </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&amp; </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Armament </a:t>
              </a:r>
              <a:endParaRPr lang="en-US" sz="1050" dirty="0">
                <a:solidFill>
                  <a:srgbClr val="00000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922CA8D3-3B2A-8403-3B22-5DFD30FE38C8}"/>
                </a:ext>
              </a:extLst>
            </p:cNvPr>
            <p:cNvSpPr txBox="1"/>
            <p:nvPr/>
          </p:nvSpPr>
          <p:spPr>
            <a:xfrm>
              <a:off x="5917343" y="1146128"/>
              <a:ext cx="1616697" cy="738664"/>
            </a:xfrm>
            <a:prstGeom prst="rect">
              <a:avLst/>
            </a:prstGeom>
            <a:noFill/>
          </p:spPr>
          <p:txBody>
            <a:bodyPr wrap="square">
              <a:spAutoFit/>
            </a:bodyPr>
            <a:lstStyle/>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410 SCMS</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SE&amp;V </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&amp; </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ATS DLRs</a:t>
              </a:r>
              <a:endParaRPr lang="en-US" sz="1050" dirty="0">
                <a:solidFill>
                  <a:srgbClr val="00000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BEB173F-2C95-EB83-1F7C-FBDE90BF424F}"/>
                </a:ext>
              </a:extLst>
            </p:cNvPr>
            <p:cNvSpPr txBox="1"/>
            <p:nvPr/>
          </p:nvSpPr>
          <p:spPr>
            <a:xfrm>
              <a:off x="7340058" y="1146125"/>
              <a:ext cx="1675099" cy="738664"/>
            </a:xfrm>
            <a:prstGeom prst="rect">
              <a:avLst/>
            </a:prstGeom>
            <a:noFill/>
          </p:spPr>
          <p:txBody>
            <a:bodyPr wrap="square">
              <a:spAutoFit/>
            </a:bodyPr>
            <a:lstStyle/>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411 SCMS</a:t>
              </a:r>
            </a:p>
            <a:p>
              <a:pPr algn="ctr" defTabSz="685800" eaLnBrk="0" hangingPunct="0">
                <a:defRPr/>
              </a:pPr>
              <a:r>
                <a:rPr lang="en-US" sz="1050" b="1" dirty="0">
                  <a:solidFill>
                    <a:srgbClr val="000000"/>
                  </a:solidFill>
                  <a:latin typeface="Arial" panose="020B0604020202020204" pitchFamily="34" charset="0"/>
                  <a:cs typeface="Arial" panose="020B0604020202020204" pitchFamily="34" charset="0"/>
                </a:rPr>
                <a:t>Special Operations Forces/Personal Recovery</a:t>
              </a:r>
            </a:p>
          </p:txBody>
        </p:sp>
      </p:grpSp>
      <p:grpSp>
        <p:nvGrpSpPr>
          <p:cNvPr id="5" name="Group 4">
            <a:extLst>
              <a:ext uri="{FF2B5EF4-FFF2-40B4-BE49-F238E27FC236}">
                <a16:creationId xmlns:a16="http://schemas.microsoft.com/office/drawing/2014/main" id="{90F58334-8E73-1E1E-7FB3-B8CB6A06A905}"/>
              </a:ext>
            </a:extLst>
          </p:cNvPr>
          <p:cNvGrpSpPr/>
          <p:nvPr/>
        </p:nvGrpSpPr>
        <p:grpSpPr>
          <a:xfrm>
            <a:off x="1841384" y="1855039"/>
            <a:ext cx="8447733" cy="1393513"/>
            <a:chOff x="317383" y="1855038"/>
            <a:chExt cx="8447733" cy="1393513"/>
          </a:xfrm>
        </p:grpSpPr>
        <p:pic>
          <p:nvPicPr>
            <p:cNvPr id="12" name="Picture 11" descr="A picture containing person, clothing, wall, person&#10;&#10;Description automatically generated">
              <a:extLst>
                <a:ext uri="{FF2B5EF4-FFF2-40B4-BE49-F238E27FC236}">
                  <a16:creationId xmlns:a16="http://schemas.microsoft.com/office/drawing/2014/main" id="{C56EDED7-0FF6-727A-0726-66AD6FAC24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5772" y="1866044"/>
              <a:ext cx="1060760" cy="1325952"/>
            </a:xfrm>
            <a:prstGeom prst="rect">
              <a:avLst/>
            </a:prstGeom>
          </p:spPr>
        </p:pic>
        <p:pic>
          <p:nvPicPr>
            <p:cNvPr id="37" name="object 70">
              <a:extLst>
                <a:ext uri="{FF2B5EF4-FFF2-40B4-BE49-F238E27FC236}">
                  <a16:creationId xmlns:a16="http://schemas.microsoft.com/office/drawing/2014/main" id="{C07986C3-DBAC-F3EB-19D0-A539C0DC3BB2}"/>
                </a:ext>
              </a:extLst>
            </p:cNvPr>
            <p:cNvPicPr/>
            <p:nvPr/>
          </p:nvPicPr>
          <p:blipFill>
            <a:blip r:embed="rId3" cstate="print"/>
            <a:stretch>
              <a:fillRect/>
            </a:stretch>
          </p:blipFill>
          <p:spPr>
            <a:xfrm>
              <a:off x="317383" y="1859804"/>
              <a:ext cx="1083259" cy="1326834"/>
            </a:xfrm>
            <a:prstGeom prst="rect">
              <a:avLst/>
            </a:prstGeom>
          </p:spPr>
        </p:pic>
        <p:pic>
          <p:nvPicPr>
            <p:cNvPr id="40" name="object 57">
              <a:extLst>
                <a:ext uri="{FF2B5EF4-FFF2-40B4-BE49-F238E27FC236}">
                  <a16:creationId xmlns:a16="http://schemas.microsoft.com/office/drawing/2014/main" id="{5CB65D55-D4B4-C2B6-4512-E90D60D28C28}"/>
                </a:ext>
              </a:extLst>
            </p:cNvPr>
            <p:cNvPicPr/>
            <p:nvPr/>
          </p:nvPicPr>
          <p:blipFill>
            <a:blip r:embed="rId4" cstate="print"/>
            <a:stretch>
              <a:fillRect/>
            </a:stretch>
          </p:blipFill>
          <p:spPr>
            <a:xfrm>
              <a:off x="1760212" y="1873395"/>
              <a:ext cx="1100411" cy="1328081"/>
            </a:xfrm>
            <a:prstGeom prst="rect">
              <a:avLst/>
            </a:prstGeom>
          </p:spPr>
        </p:pic>
        <p:pic>
          <p:nvPicPr>
            <p:cNvPr id="43" name="Picture 42">
              <a:extLst>
                <a:ext uri="{FF2B5EF4-FFF2-40B4-BE49-F238E27FC236}">
                  <a16:creationId xmlns:a16="http://schemas.microsoft.com/office/drawing/2014/main" id="{EA13A8F5-A364-2FFB-D28F-1C52CA368905}"/>
                </a:ext>
              </a:extLst>
            </p:cNvPr>
            <p:cNvPicPr>
              <a:picLocks noChangeAspect="1"/>
            </p:cNvPicPr>
            <p:nvPr/>
          </p:nvPicPr>
          <p:blipFill>
            <a:blip r:embed="rId5"/>
            <a:stretch>
              <a:fillRect/>
            </a:stretch>
          </p:blipFill>
          <p:spPr>
            <a:xfrm>
              <a:off x="3245961" y="1889893"/>
              <a:ext cx="1040851" cy="1323800"/>
            </a:xfrm>
            <a:prstGeom prst="rect">
              <a:avLst/>
            </a:prstGeom>
          </p:spPr>
        </p:pic>
        <p:pic>
          <p:nvPicPr>
            <p:cNvPr id="45" name="Picture 44">
              <a:extLst>
                <a:ext uri="{FF2B5EF4-FFF2-40B4-BE49-F238E27FC236}">
                  <a16:creationId xmlns:a16="http://schemas.microsoft.com/office/drawing/2014/main" id="{951E94EE-D46B-F80D-391E-FFAECC92E604}"/>
                </a:ext>
              </a:extLst>
            </p:cNvPr>
            <p:cNvPicPr>
              <a:picLocks noChangeAspect="1"/>
            </p:cNvPicPr>
            <p:nvPr/>
          </p:nvPicPr>
          <p:blipFill>
            <a:blip r:embed="rId6"/>
            <a:stretch>
              <a:fillRect/>
            </a:stretch>
          </p:blipFill>
          <p:spPr>
            <a:xfrm>
              <a:off x="6158647" y="1866044"/>
              <a:ext cx="1087740" cy="1371499"/>
            </a:xfrm>
            <a:prstGeom prst="rect">
              <a:avLst/>
            </a:prstGeom>
          </p:spPr>
        </p:pic>
        <p:pic>
          <p:nvPicPr>
            <p:cNvPr id="46" name="Picture 45">
              <a:extLst>
                <a:ext uri="{FF2B5EF4-FFF2-40B4-BE49-F238E27FC236}">
                  <a16:creationId xmlns:a16="http://schemas.microsoft.com/office/drawing/2014/main" id="{343857E7-E94C-D2CF-1EC7-321C3CD7A81F}"/>
                </a:ext>
              </a:extLst>
            </p:cNvPr>
            <p:cNvPicPr>
              <a:picLocks noChangeAspect="1"/>
            </p:cNvPicPr>
            <p:nvPr/>
          </p:nvPicPr>
          <p:blipFill>
            <a:blip r:embed="rId7"/>
            <a:stretch>
              <a:fillRect/>
            </a:stretch>
          </p:blipFill>
          <p:spPr>
            <a:xfrm>
              <a:off x="7603854" y="1855038"/>
              <a:ext cx="1161262" cy="1393513"/>
            </a:xfrm>
            <a:prstGeom prst="rect">
              <a:avLst/>
            </a:prstGeom>
          </p:spPr>
        </p:pic>
      </p:grpSp>
      <p:sp>
        <p:nvSpPr>
          <p:cNvPr id="47" name="object 18">
            <a:extLst>
              <a:ext uri="{FF2B5EF4-FFF2-40B4-BE49-F238E27FC236}">
                <a16:creationId xmlns:a16="http://schemas.microsoft.com/office/drawing/2014/main" id="{87CCBC6A-6994-0009-6443-B51BCE58C1BD}"/>
              </a:ext>
            </a:extLst>
          </p:cNvPr>
          <p:cNvSpPr/>
          <p:nvPr/>
        </p:nvSpPr>
        <p:spPr>
          <a:xfrm flipH="1">
            <a:off x="4487032" y="1162920"/>
            <a:ext cx="64378" cy="5282276"/>
          </a:xfrm>
          <a:custGeom>
            <a:avLst/>
            <a:gdLst/>
            <a:ahLst/>
            <a:cxnLst/>
            <a:rect l="l" t="t" r="r" b="b"/>
            <a:pathLst>
              <a:path h="5459095">
                <a:moveTo>
                  <a:pt x="0" y="0"/>
                </a:moveTo>
                <a:lnTo>
                  <a:pt x="0" y="5458968"/>
                </a:lnTo>
              </a:path>
            </a:pathLst>
          </a:custGeom>
          <a:noFill/>
          <a:ln w="57150">
            <a:solidFill>
              <a:srgbClr val="0C2D83"/>
            </a:solidFill>
            <a:round/>
            <a:headEnd/>
            <a:tailEnd/>
          </a:ln>
          <a:effectLst/>
        </p:spPr>
        <p:txBody>
          <a:bodyPr wrap="none" anchor="ctr"/>
          <a:lstStyle/>
          <a:p>
            <a:pPr algn="ctr" eaLnBrk="0" fontAlgn="base" hangingPunct="0">
              <a:spcBef>
                <a:spcPct val="0"/>
              </a:spcBef>
              <a:spcAft>
                <a:spcPct val="0"/>
              </a:spcAft>
            </a:pPr>
            <a:endParaRPr sz="105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81881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0"/>
            <a:ext cx="12191999" cy="6857998"/>
          </a:xfrm>
          <a:prstGeom prst="rect">
            <a:avLst/>
          </a:prstGeom>
        </p:spPr>
      </p:pic>
      <p:grpSp>
        <p:nvGrpSpPr>
          <p:cNvPr id="4" name="object 4"/>
          <p:cNvGrpSpPr/>
          <p:nvPr/>
        </p:nvGrpSpPr>
        <p:grpSpPr>
          <a:xfrm>
            <a:off x="4914900" y="504444"/>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sp>
        <p:nvSpPr>
          <p:cNvPr id="7" name="object 7"/>
          <p:cNvSpPr txBox="1"/>
          <p:nvPr/>
        </p:nvSpPr>
        <p:spPr>
          <a:xfrm>
            <a:off x="10204450" y="1718563"/>
            <a:ext cx="1688464" cy="4109085"/>
          </a:xfrm>
          <a:prstGeom prst="rect">
            <a:avLst/>
          </a:prstGeom>
        </p:spPr>
        <p:txBody>
          <a:bodyPr vert="horz" wrap="square" lIns="0" tIns="12065" rIns="0" bIns="0" rtlCol="0">
            <a:spAutoFit/>
          </a:bodyPr>
          <a:lstStyle/>
          <a:p>
            <a:pPr marL="354965" marR="0" lvl="0" indent="-342265" defTabSz="914400" eaLnBrk="1" fontAlgn="auto" latinLnBrk="0" hangingPunct="1">
              <a:lnSpc>
                <a:spcPct val="100000"/>
              </a:lnSpc>
              <a:spcBef>
                <a:spcPts val="95"/>
              </a:spcBef>
              <a:spcAft>
                <a:spcPts val="0"/>
              </a:spcAft>
              <a:buClrTx/>
              <a:buSzTx/>
              <a:buFont typeface="Arial"/>
              <a:buChar char="•"/>
              <a:tabLst>
                <a:tab pos="354965" algn="l"/>
                <a:tab pos="355600" algn="l"/>
              </a:tabLst>
              <a:defRPr/>
            </a:pPr>
            <a:r>
              <a:rPr kumimoji="0" sz="2200" b="1" i="0" u="none" strike="noStrike" kern="0" cap="none" spc="-10" normalizeH="0" baseline="0" noProof="0" dirty="0">
                <a:ln>
                  <a:noFill/>
                </a:ln>
                <a:solidFill>
                  <a:srgbClr val="C00000"/>
                </a:solidFill>
                <a:effectLst/>
                <a:uLnTx/>
                <a:uFillTx/>
                <a:latin typeface="Arial Narrow"/>
                <a:cs typeface="Arial Narrow"/>
              </a:rPr>
              <a:t>Seminars</a:t>
            </a:r>
            <a:endParaRPr kumimoji="0" sz="2200" b="0" i="0" u="none" strike="noStrike" kern="0" cap="none" spc="0" normalizeH="0" baseline="0" noProof="0">
              <a:ln>
                <a:noFill/>
              </a:ln>
              <a:solidFill>
                <a:sysClr val="windowText" lastClr="000000"/>
              </a:solidFill>
              <a:effectLst/>
              <a:uLnTx/>
              <a:uFillTx/>
              <a:latin typeface="Arial Narrow"/>
              <a:cs typeface="Arial Narrow"/>
            </a:endParaRPr>
          </a:p>
          <a:p>
            <a:pPr marL="354965" marR="0" lvl="0" indent="-342265" defTabSz="914400" eaLnBrk="1" fontAlgn="auto" latinLnBrk="0" hangingPunct="1">
              <a:lnSpc>
                <a:spcPct val="100000"/>
              </a:lnSpc>
              <a:spcBef>
                <a:spcPts val="1895"/>
              </a:spcBef>
              <a:spcAft>
                <a:spcPts val="0"/>
              </a:spcAft>
              <a:buClrTx/>
              <a:buSzTx/>
              <a:buFont typeface="Arial"/>
              <a:buChar char="•"/>
              <a:tabLst>
                <a:tab pos="354965" algn="l"/>
                <a:tab pos="355600" algn="l"/>
              </a:tabLst>
              <a:defRPr/>
            </a:pPr>
            <a:r>
              <a:rPr kumimoji="0" sz="2200" b="1" i="0" u="none" strike="noStrike" kern="0" cap="none" spc="-10" normalizeH="0" baseline="0" noProof="0" dirty="0">
                <a:ln>
                  <a:noFill/>
                </a:ln>
                <a:solidFill>
                  <a:srgbClr val="C00000"/>
                </a:solidFill>
                <a:effectLst/>
                <a:uLnTx/>
                <a:uFillTx/>
                <a:latin typeface="Arial Narrow"/>
                <a:cs typeface="Arial Narrow"/>
              </a:rPr>
              <a:t>Webinars</a:t>
            </a:r>
            <a:endParaRPr kumimoji="0" sz="2200" b="0" i="0" u="none" strike="noStrike" kern="0" cap="none" spc="0" normalizeH="0" baseline="0" noProof="0">
              <a:ln>
                <a:noFill/>
              </a:ln>
              <a:solidFill>
                <a:sysClr val="windowText" lastClr="000000"/>
              </a:solidFill>
              <a:effectLst/>
              <a:uLnTx/>
              <a:uFillTx/>
              <a:latin typeface="Arial Narrow"/>
              <a:cs typeface="Arial Narrow"/>
            </a:endParaRPr>
          </a:p>
          <a:p>
            <a:pPr marL="354965" marR="0" lvl="0" indent="-342265" defTabSz="914400" eaLnBrk="1" fontAlgn="auto" latinLnBrk="0" hangingPunct="1">
              <a:lnSpc>
                <a:spcPct val="100000"/>
              </a:lnSpc>
              <a:spcBef>
                <a:spcPts val="1910"/>
              </a:spcBef>
              <a:spcAft>
                <a:spcPts val="0"/>
              </a:spcAft>
              <a:buClrTx/>
              <a:buSzTx/>
              <a:buFont typeface="Arial"/>
              <a:buChar char="•"/>
              <a:tabLst>
                <a:tab pos="354965" algn="l"/>
                <a:tab pos="355600" algn="l"/>
              </a:tabLst>
              <a:defRPr/>
            </a:pPr>
            <a:r>
              <a:rPr kumimoji="0" sz="2200" b="1" i="0" u="none" strike="noStrike" kern="0" cap="none" spc="-10" normalizeH="0" baseline="0" noProof="0" dirty="0">
                <a:ln>
                  <a:noFill/>
                </a:ln>
                <a:solidFill>
                  <a:srgbClr val="C00000"/>
                </a:solidFill>
                <a:effectLst/>
                <a:uLnTx/>
                <a:uFillTx/>
                <a:latin typeface="Arial Narrow"/>
                <a:cs typeface="Arial Narrow"/>
              </a:rPr>
              <a:t>Workshops</a:t>
            </a:r>
            <a:endParaRPr kumimoji="0" sz="2200" b="0" i="0" u="none" strike="noStrike" kern="0" cap="none" spc="0" normalizeH="0" baseline="0" noProof="0">
              <a:ln>
                <a:noFill/>
              </a:ln>
              <a:solidFill>
                <a:sysClr val="windowText" lastClr="000000"/>
              </a:solidFill>
              <a:effectLst/>
              <a:uLnTx/>
              <a:uFillTx/>
              <a:latin typeface="Arial Narrow"/>
              <a:cs typeface="Arial Narrow"/>
            </a:endParaRPr>
          </a:p>
          <a:p>
            <a:pPr marL="354965" marR="0" lvl="0" indent="-342265" defTabSz="914400" eaLnBrk="1" fontAlgn="auto" latinLnBrk="0" hangingPunct="1">
              <a:lnSpc>
                <a:spcPts val="2455"/>
              </a:lnSpc>
              <a:spcBef>
                <a:spcPts val="1895"/>
              </a:spcBef>
              <a:spcAft>
                <a:spcPts val="0"/>
              </a:spcAft>
              <a:buClrTx/>
              <a:buSzTx/>
              <a:buFont typeface="Arial"/>
              <a:buChar char="•"/>
              <a:tabLst>
                <a:tab pos="354965" algn="l"/>
                <a:tab pos="355600" algn="l"/>
              </a:tabLst>
              <a:defRPr/>
            </a:pPr>
            <a:r>
              <a:rPr kumimoji="0" sz="2200" b="1" i="0" u="none" strike="noStrike" kern="0" cap="none" spc="-10" normalizeH="0" baseline="0" noProof="0" dirty="0">
                <a:ln>
                  <a:noFill/>
                </a:ln>
                <a:solidFill>
                  <a:srgbClr val="C00000"/>
                </a:solidFill>
                <a:effectLst/>
                <a:uLnTx/>
                <a:uFillTx/>
                <a:latin typeface="Arial Narrow"/>
                <a:cs typeface="Arial Narrow"/>
              </a:rPr>
              <a:t>Outreach</a:t>
            </a:r>
            <a:endParaRPr kumimoji="0" sz="2200" b="0" i="0" u="none" strike="noStrike" kern="0" cap="none" spc="0" normalizeH="0" baseline="0" noProof="0">
              <a:ln>
                <a:noFill/>
              </a:ln>
              <a:solidFill>
                <a:sysClr val="windowText" lastClr="000000"/>
              </a:solidFill>
              <a:effectLst/>
              <a:uLnTx/>
              <a:uFillTx/>
              <a:latin typeface="Arial Narrow"/>
              <a:cs typeface="Arial Narrow"/>
            </a:endParaRPr>
          </a:p>
          <a:p>
            <a:pPr marL="355600" marR="0" lvl="0" indent="0" defTabSz="914400" eaLnBrk="1" fontAlgn="auto" latinLnBrk="0" hangingPunct="1">
              <a:lnSpc>
                <a:spcPts val="2455"/>
              </a:lnSpc>
              <a:spcBef>
                <a:spcPts val="0"/>
              </a:spcBef>
              <a:spcAft>
                <a:spcPts val="0"/>
              </a:spcAft>
              <a:buClrTx/>
              <a:buSzTx/>
              <a:buFontTx/>
              <a:buNone/>
              <a:tabLst/>
              <a:defRPr/>
            </a:pPr>
            <a:r>
              <a:rPr kumimoji="0" sz="2200" b="1" i="0" u="none" strike="noStrike" kern="0" cap="none" spc="-10" normalizeH="0" baseline="0" noProof="0" dirty="0">
                <a:ln>
                  <a:noFill/>
                </a:ln>
                <a:solidFill>
                  <a:srgbClr val="C00000"/>
                </a:solidFill>
                <a:effectLst/>
                <a:uLnTx/>
                <a:uFillTx/>
                <a:latin typeface="Arial Narrow"/>
                <a:cs typeface="Arial Narrow"/>
              </a:rPr>
              <a:t>Events</a:t>
            </a:r>
            <a:endParaRPr kumimoji="0" sz="2200" b="0" i="0" u="none" strike="noStrike" kern="0" cap="none" spc="0" normalizeH="0" baseline="0" noProof="0">
              <a:ln>
                <a:noFill/>
              </a:ln>
              <a:solidFill>
                <a:sysClr val="windowText" lastClr="000000"/>
              </a:solidFill>
              <a:effectLst/>
              <a:uLnTx/>
              <a:uFillTx/>
              <a:latin typeface="Arial Narrow"/>
              <a:cs typeface="Arial Narrow"/>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Arial Narrow"/>
              <a:cs typeface="Arial Narrow"/>
            </a:endParaRPr>
          </a:p>
          <a:p>
            <a:pPr marL="354965" marR="5080" lvl="0" indent="-342265" defTabSz="914400" eaLnBrk="1" fontAlgn="auto" latinLnBrk="0" hangingPunct="1">
              <a:lnSpc>
                <a:spcPts val="2270"/>
              </a:lnSpc>
              <a:spcBef>
                <a:spcPts val="0"/>
              </a:spcBef>
              <a:spcAft>
                <a:spcPts val="0"/>
              </a:spcAft>
              <a:buClrTx/>
              <a:buSzTx/>
              <a:buFont typeface="Arial"/>
              <a:buChar char="•"/>
              <a:tabLst>
                <a:tab pos="354965" algn="l"/>
                <a:tab pos="355600" algn="l"/>
              </a:tabLst>
              <a:defRPr/>
            </a:pPr>
            <a:r>
              <a:rPr kumimoji="0" sz="2200" b="1" i="0" u="none" strike="noStrike" kern="0" cap="none" spc="-20" normalizeH="0" baseline="0" noProof="0" dirty="0">
                <a:ln>
                  <a:noFill/>
                </a:ln>
                <a:solidFill>
                  <a:srgbClr val="C00000"/>
                </a:solidFill>
                <a:effectLst/>
                <a:uLnTx/>
                <a:uFillTx/>
                <a:latin typeface="Arial Narrow"/>
                <a:cs typeface="Arial Narrow"/>
              </a:rPr>
              <a:t>One-on-</a:t>
            </a:r>
            <a:r>
              <a:rPr kumimoji="0" sz="2200" b="1" i="0" u="none" strike="noStrike" kern="0" cap="none" spc="-25" normalizeH="0" baseline="0" noProof="0" dirty="0">
                <a:ln>
                  <a:noFill/>
                </a:ln>
                <a:solidFill>
                  <a:srgbClr val="C00000"/>
                </a:solidFill>
                <a:effectLst/>
                <a:uLnTx/>
                <a:uFillTx/>
                <a:latin typeface="Arial Narrow"/>
                <a:cs typeface="Arial Narrow"/>
              </a:rPr>
              <a:t>One </a:t>
            </a:r>
            <a:r>
              <a:rPr kumimoji="0" sz="2200" b="1" i="0" u="none" strike="noStrike" kern="0" cap="none" spc="-10" normalizeH="0" baseline="0" noProof="0" dirty="0">
                <a:ln>
                  <a:noFill/>
                </a:ln>
                <a:solidFill>
                  <a:srgbClr val="C00000"/>
                </a:solidFill>
                <a:effectLst/>
                <a:uLnTx/>
                <a:uFillTx/>
                <a:latin typeface="Arial Narrow"/>
                <a:cs typeface="Arial Narrow"/>
              </a:rPr>
              <a:t>Counseling</a:t>
            </a:r>
            <a:endParaRPr kumimoji="0" sz="2200" b="0" i="0" u="none" strike="noStrike" kern="0" cap="none" spc="0" normalizeH="0" baseline="0" noProof="0">
              <a:ln>
                <a:noFill/>
              </a:ln>
              <a:solidFill>
                <a:sysClr val="windowText" lastClr="000000"/>
              </a:solidFill>
              <a:effectLst/>
              <a:uLnTx/>
              <a:uFillTx/>
              <a:latin typeface="Arial Narrow"/>
              <a:cs typeface="Arial Narrow"/>
            </a:endParaRPr>
          </a:p>
          <a:p>
            <a:pPr marL="354965" marR="0" lvl="0" indent="-342265" defTabSz="914400" eaLnBrk="1" fontAlgn="auto" latinLnBrk="0" hangingPunct="1">
              <a:lnSpc>
                <a:spcPts val="2455"/>
              </a:lnSpc>
              <a:spcBef>
                <a:spcPts val="1880"/>
              </a:spcBef>
              <a:spcAft>
                <a:spcPts val="0"/>
              </a:spcAft>
              <a:buClrTx/>
              <a:buSzTx/>
              <a:buFont typeface="Arial"/>
              <a:buChar char="•"/>
              <a:tabLst>
                <a:tab pos="354965" algn="l"/>
                <a:tab pos="355600" algn="l"/>
              </a:tabLst>
              <a:defRPr/>
            </a:pPr>
            <a:r>
              <a:rPr kumimoji="0" sz="2200" b="1" i="0" u="none" strike="noStrike" kern="0" cap="none" spc="0" normalizeH="0" baseline="0" noProof="0" dirty="0">
                <a:ln>
                  <a:noFill/>
                </a:ln>
                <a:solidFill>
                  <a:srgbClr val="C00000"/>
                </a:solidFill>
                <a:effectLst/>
                <a:uLnTx/>
                <a:uFillTx/>
                <a:latin typeface="Arial Narrow"/>
                <a:cs typeface="Arial Narrow"/>
              </a:rPr>
              <a:t>Bid</a:t>
            </a:r>
            <a:r>
              <a:rPr kumimoji="0" sz="2200" b="1" i="0" u="none" strike="noStrike" kern="0" cap="none" spc="-55" normalizeH="0" baseline="0" noProof="0" dirty="0">
                <a:ln>
                  <a:noFill/>
                </a:ln>
                <a:solidFill>
                  <a:srgbClr val="C00000"/>
                </a:solidFill>
                <a:effectLst/>
                <a:uLnTx/>
                <a:uFillTx/>
                <a:latin typeface="Arial Narrow"/>
                <a:cs typeface="Arial Narrow"/>
              </a:rPr>
              <a:t> </a:t>
            </a:r>
            <a:r>
              <a:rPr kumimoji="0" sz="2200" b="1" i="0" u="none" strike="noStrike" kern="0" cap="none" spc="-10" normalizeH="0" baseline="0" noProof="0" dirty="0">
                <a:ln>
                  <a:noFill/>
                </a:ln>
                <a:solidFill>
                  <a:srgbClr val="C00000"/>
                </a:solidFill>
                <a:effectLst/>
                <a:uLnTx/>
                <a:uFillTx/>
                <a:latin typeface="Arial Narrow"/>
                <a:cs typeface="Arial Narrow"/>
              </a:rPr>
              <a:t>Match</a:t>
            </a:r>
            <a:endParaRPr kumimoji="0" sz="2200" b="0" i="0" u="none" strike="noStrike" kern="0" cap="none" spc="0" normalizeH="0" baseline="0" noProof="0">
              <a:ln>
                <a:noFill/>
              </a:ln>
              <a:solidFill>
                <a:sysClr val="windowText" lastClr="000000"/>
              </a:solidFill>
              <a:effectLst/>
              <a:uLnTx/>
              <a:uFillTx/>
              <a:latin typeface="Arial Narrow"/>
              <a:cs typeface="Arial Narrow"/>
            </a:endParaRPr>
          </a:p>
          <a:p>
            <a:pPr marL="355600" marR="0" lvl="0" indent="0" defTabSz="914400" eaLnBrk="1" fontAlgn="auto" latinLnBrk="0" hangingPunct="1">
              <a:lnSpc>
                <a:spcPts val="2455"/>
              </a:lnSpc>
              <a:spcBef>
                <a:spcPts val="0"/>
              </a:spcBef>
              <a:spcAft>
                <a:spcPts val="0"/>
              </a:spcAft>
              <a:buClrTx/>
              <a:buSzTx/>
              <a:buFontTx/>
              <a:buNone/>
              <a:tabLst/>
              <a:defRPr/>
            </a:pPr>
            <a:r>
              <a:rPr kumimoji="0" sz="2200" b="1" i="0" u="none" strike="noStrike" kern="0" cap="none" spc="-10" normalizeH="0" baseline="0" noProof="0" dirty="0">
                <a:ln>
                  <a:noFill/>
                </a:ln>
                <a:solidFill>
                  <a:srgbClr val="C00000"/>
                </a:solidFill>
                <a:effectLst/>
                <a:uLnTx/>
                <a:uFillTx/>
                <a:latin typeface="Arial Narrow"/>
                <a:cs typeface="Arial Narrow"/>
              </a:rPr>
              <a:t>Services</a:t>
            </a:r>
            <a:endParaRPr kumimoji="0" sz="22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8" name="object 8"/>
          <p:cNvSpPr txBox="1">
            <a:spLocks noGrp="1"/>
          </p:cNvSpPr>
          <p:nvPr>
            <p:ph type="title"/>
          </p:nvPr>
        </p:nvSpPr>
        <p:spPr>
          <a:prstGeom prst="rect">
            <a:avLst/>
          </a:prstGeom>
        </p:spPr>
        <p:txBody>
          <a:bodyPr vert="horz" wrap="square" lIns="0" tIns="307441" rIns="0" bIns="0" rtlCol="0">
            <a:spAutoFit/>
          </a:bodyPr>
          <a:lstStyle/>
          <a:p>
            <a:pPr>
              <a:lnSpc>
                <a:spcPct val="100000"/>
              </a:lnSpc>
              <a:spcBef>
                <a:spcPts val="105"/>
              </a:spcBef>
            </a:pPr>
            <a:r>
              <a:rPr spc="-254" dirty="0"/>
              <a:t>Georgia</a:t>
            </a:r>
            <a:r>
              <a:rPr spc="-295" dirty="0"/>
              <a:t> </a:t>
            </a:r>
            <a:r>
              <a:rPr spc="-210" dirty="0"/>
              <a:t>Tech</a:t>
            </a:r>
            <a:r>
              <a:rPr spc="-270" dirty="0"/>
              <a:t> </a:t>
            </a:r>
            <a:r>
              <a:rPr spc="-125" dirty="0"/>
              <a:t>APEX</a:t>
            </a:r>
            <a:r>
              <a:rPr spc="-270" dirty="0"/>
              <a:t> </a:t>
            </a:r>
            <a:r>
              <a:rPr spc="-229" dirty="0"/>
              <a:t>Accelerator</a:t>
            </a:r>
            <a:r>
              <a:rPr spc="-254" dirty="0"/>
              <a:t> </a:t>
            </a:r>
            <a:r>
              <a:rPr spc="-740" dirty="0"/>
              <a:t>…</a:t>
            </a:r>
            <a:r>
              <a:rPr spc="-155" dirty="0"/>
              <a:t> What</a:t>
            </a:r>
            <a:r>
              <a:rPr spc="-175" dirty="0"/>
              <a:t> </a:t>
            </a:r>
            <a:r>
              <a:rPr spc="-100" dirty="0"/>
              <a:t>We</a:t>
            </a:r>
            <a:r>
              <a:rPr spc="-200" dirty="0"/>
              <a:t> </a:t>
            </a:r>
            <a:r>
              <a:rPr spc="-25" dirty="0"/>
              <a:t>Do</a:t>
            </a:r>
            <a:r>
              <a:rPr sz="2800" spc="-25" dirty="0"/>
              <a:t>!</a:t>
            </a:r>
            <a:endParaRPr sz="2800"/>
          </a:p>
        </p:txBody>
      </p:sp>
      <p:sp>
        <p:nvSpPr>
          <p:cNvPr id="9" name="object 9"/>
          <p:cNvSpPr txBox="1">
            <a:spLocks noGrp="1"/>
          </p:cNvSpPr>
          <p:nvPr>
            <p:ph type="body" idx="1"/>
          </p:nvPr>
        </p:nvSpPr>
        <p:spPr>
          <a:prstGeom prst="rect">
            <a:avLst/>
          </a:prstGeom>
        </p:spPr>
        <p:txBody>
          <a:bodyPr vert="horz" wrap="square" lIns="0" tIns="12700" rIns="0" bIns="0" rtlCol="0">
            <a:spAutoFit/>
          </a:bodyPr>
          <a:lstStyle/>
          <a:p>
            <a:pPr marL="354965" indent="-342265">
              <a:lnSpc>
                <a:spcPct val="100000"/>
              </a:lnSpc>
              <a:spcBef>
                <a:spcPts val="100"/>
              </a:spcBef>
              <a:buFont typeface="Wingdings"/>
              <a:buChar char=""/>
              <a:tabLst>
                <a:tab pos="354965" algn="l"/>
                <a:tab pos="355600" algn="l"/>
              </a:tabLst>
            </a:pPr>
            <a:r>
              <a:rPr dirty="0"/>
              <a:t>Georgia</a:t>
            </a:r>
            <a:r>
              <a:rPr spc="-85" dirty="0"/>
              <a:t> </a:t>
            </a:r>
            <a:r>
              <a:rPr dirty="0"/>
              <a:t>Tech</a:t>
            </a:r>
            <a:r>
              <a:rPr spc="-85" dirty="0"/>
              <a:t> </a:t>
            </a:r>
            <a:r>
              <a:rPr spc="85" dirty="0"/>
              <a:t>APEX</a:t>
            </a:r>
            <a:r>
              <a:rPr spc="-90" dirty="0"/>
              <a:t> </a:t>
            </a:r>
            <a:r>
              <a:rPr dirty="0"/>
              <a:t>Accelerator</a:t>
            </a:r>
            <a:r>
              <a:rPr spc="-100" dirty="0"/>
              <a:t> </a:t>
            </a:r>
            <a:r>
              <a:rPr spc="-10" dirty="0"/>
              <a:t>helps</a:t>
            </a:r>
            <a:r>
              <a:rPr spc="-70" dirty="0"/>
              <a:t> </a:t>
            </a:r>
            <a:r>
              <a:rPr dirty="0"/>
              <a:t>Georgia</a:t>
            </a:r>
            <a:r>
              <a:rPr spc="-50" dirty="0"/>
              <a:t> </a:t>
            </a:r>
            <a:r>
              <a:rPr spc="-25" dirty="0"/>
              <a:t>businesses</a:t>
            </a:r>
            <a:r>
              <a:rPr spc="-85" dirty="0"/>
              <a:t> </a:t>
            </a:r>
            <a:r>
              <a:rPr dirty="0"/>
              <a:t>identify,</a:t>
            </a:r>
            <a:r>
              <a:rPr spc="-80" dirty="0"/>
              <a:t> </a:t>
            </a:r>
            <a:r>
              <a:rPr dirty="0"/>
              <a:t>compete</a:t>
            </a:r>
            <a:r>
              <a:rPr spc="-75" dirty="0"/>
              <a:t> </a:t>
            </a:r>
            <a:r>
              <a:rPr spc="-20" dirty="0"/>
              <a:t>for,</a:t>
            </a:r>
            <a:r>
              <a:rPr spc="-90" dirty="0"/>
              <a:t> </a:t>
            </a:r>
            <a:r>
              <a:rPr spc="-25" dirty="0"/>
              <a:t>and</a:t>
            </a:r>
          </a:p>
          <a:p>
            <a:pPr marL="355600" marR="5080">
              <a:lnSpc>
                <a:spcPct val="100000"/>
              </a:lnSpc>
            </a:pPr>
            <a:r>
              <a:rPr dirty="0"/>
              <a:t>win</a:t>
            </a:r>
            <a:r>
              <a:rPr spc="-95" dirty="0"/>
              <a:t> </a:t>
            </a:r>
            <a:r>
              <a:rPr spc="-10" dirty="0"/>
              <a:t>government</a:t>
            </a:r>
            <a:r>
              <a:rPr spc="-105" dirty="0"/>
              <a:t> </a:t>
            </a:r>
            <a:r>
              <a:rPr dirty="0"/>
              <a:t>contracts.</a:t>
            </a:r>
            <a:r>
              <a:rPr spc="385" dirty="0"/>
              <a:t> </a:t>
            </a:r>
            <a:r>
              <a:rPr spc="50" dirty="0"/>
              <a:t>Our</a:t>
            </a:r>
            <a:r>
              <a:rPr spc="-100" dirty="0"/>
              <a:t> </a:t>
            </a:r>
            <a:r>
              <a:rPr spc="-20" dirty="0"/>
              <a:t>assistance</a:t>
            </a:r>
            <a:r>
              <a:rPr spc="-110" dirty="0"/>
              <a:t> </a:t>
            </a:r>
            <a:r>
              <a:rPr dirty="0"/>
              <a:t>comes</a:t>
            </a:r>
            <a:r>
              <a:rPr spc="-100" dirty="0"/>
              <a:t> </a:t>
            </a:r>
            <a:r>
              <a:rPr dirty="0"/>
              <a:t>in</a:t>
            </a:r>
            <a:r>
              <a:rPr spc="-75" dirty="0"/>
              <a:t> </a:t>
            </a:r>
            <a:r>
              <a:rPr dirty="0"/>
              <a:t>the</a:t>
            </a:r>
            <a:r>
              <a:rPr spc="-80" dirty="0"/>
              <a:t> </a:t>
            </a:r>
            <a:r>
              <a:rPr dirty="0"/>
              <a:t>forms</a:t>
            </a:r>
            <a:r>
              <a:rPr spc="-120" dirty="0"/>
              <a:t> </a:t>
            </a:r>
            <a:r>
              <a:rPr dirty="0"/>
              <a:t>of</a:t>
            </a:r>
            <a:r>
              <a:rPr spc="-75" dirty="0"/>
              <a:t> </a:t>
            </a:r>
            <a:r>
              <a:rPr spc="-30" dirty="0"/>
              <a:t>teaching,</a:t>
            </a:r>
            <a:r>
              <a:rPr spc="-114" dirty="0"/>
              <a:t> </a:t>
            </a:r>
            <a:r>
              <a:rPr spc="-25" dirty="0"/>
              <a:t>mentoring,</a:t>
            </a:r>
            <a:r>
              <a:rPr spc="-110" dirty="0"/>
              <a:t> </a:t>
            </a:r>
            <a:r>
              <a:rPr spc="-25" dirty="0"/>
              <a:t>and coaching.</a:t>
            </a:r>
            <a:r>
              <a:rPr spc="-110" dirty="0"/>
              <a:t> </a:t>
            </a:r>
            <a:r>
              <a:rPr dirty="0"/>
              <a:t>Our</a:t>
            </a:r>
            <a:r>
              <a:rPr spc="-95" dirty="0"/>
              <a:t> </a:t>
            </a:r>
            <a:r>
              <a:rPr dirty="0"/>
              <a:t>services</a:t>
            </a:r>
            <a:r>
              <a:rPr spc="-114" dirty="0"/>
              <a:t> </a:t>
            </a:r>
            <a:r>
              <a:rPr spc="-20" dirty="0"/>
              <a:t>are</a:t>
            </a:r>
            <a:r>
              <a:rPr spc="-85" dirty="0"/>
              <a:t> </a:t>
            </a:r>
            <a:r>
              <a:rPr spc="-10" dirty="0"/>
              <a:t>available</a:t>
            </a:r>
            <a:r>
              <a:rPr spc="-80" dirty="0"/>
              <a:t> </a:t>
            </a:r>
            <a:r>
              <a:rPr dirty="0"/>
              <a:t>at</a:t>
            </a:r>
            <a:r>
              <a:rPr spc="-65" dirty="0"/>
              <a:t> </a:t>
            </a:r>
            <a:r>
              <a:rPr dirty="0"/>
              <a:t>no</a:t>
            </a:r>
            <a:r>
              <a:rPr spc="-70" dirty="0"/>
              <a:t> </a:t>
            </a:r>
            <a:r>
              <a:rPr dirty="0"/>
              <a:t>cost</a:t>
            </a:r>
            <a:r>
              <a:rPr spc="-65" dirty="0"/>
              <a:t> </a:t>
            </a:r>
            <a:r>
              <a:rPr dirty="0"/>
              <a:t>to</a:t>
            </a:r>
            <a:r>
              <a:rPr spc="-55" dirty="0"/>
              <a:t> </a:t>
            </a:r>
            <a:r>
              <a:rPr spc="-20" dirty="0"/>
              <a:t>any</a:t>
            </a:r>
            <a:r>
              <a:rPr spc="-85" dirty="0"/>
              <a:t> </a:t>
            </a:r>
            <a:r>
              <a:rPr dirty="0"/>
              <a:t>Georgia</a:t>
            </a:r>
            <a:r>
              <a:rPr spc="-95" dirty="0"/>
              <a:t> </a:t>
            </a:r>
            <a:r>
              <a:rPr spc="-35" dirty="0"/>
              <a:t>business,</a:t>
            </a:r>
            <a:r>
              <a:rPr spc="-100" dirty="0"/>
              <a:t> </a:t>
            </a:r>
            <a:r>
              <a:rPr spc="-25" dirty="0"/>
              <a:t>large</a:t>
            </a:r>
            <a:r>
              <a:rPr spc="-90" dirty="0"/>
              <a:t> </a:t>
            </a:r>
            <a:r>
              <a:rPr dirty="0"/>
              <a:t>or</a:t>
            </a:r>
            <a:r>
              <a:rPr spc="-70" dirty="0"/>
              <a:t> </a:t>
            </a:r>
            <a:r>
              <a:rPr spc="-45" dirty="0"/>
              <a:t>small,</a:t>
            </a:r>
            <a:r>
              <a:rPr spc="-75" dirty="0"/>
              <a:t> </a:t>
            </a:r>
            <a:r>
              <a:rPr spc="-20" dirty="0"/>
              <a:t>that possesses</a:t>
            </a:r>
            <a:r>
              <a:rPr spc="-114" dirty="0"/>
              <a:t> </a:t>
            </a:r>
            <a:r>
              <a:rPr dirty="0"/>
              <a:t>the</a:t>
            </a:r>
            <a:r>
              <a:rPr spc="-75" dirty="0"/>
              <a:t> </a:t>
            </a:r>
            <a:r>
              <a:rPr dirty="0"/>
              <a:t>interest</a:t>
            </a:r>
            <a:r>
              <a:rPr spc="-85" dirty="0"/>
              <a:t> </a:t>
            </a:r>
            <a:r>
              <a:rPr spc="-20" dirty="0"/>
              <a:t>and</a:t>
            </a:r>
            <a:r>
              <a:rPr spc="-65" dirty="0"/>
              <a:t> </a:t>
            </a:r>
            <a:r>
              <a:rPr dirty="0"/>
              <a:t>potential</a:t>
            </a:r>
            <a:r>
              <a:rPr spc="-100" dirty="0"/>
              <a:t> </a:t>
            </a:r>
            <a:r>
              <a:rPr dirty="0"/>
              <a:t>to</a:t>
            </a:r>
            <a:r>
              <a:rPr spc="-45" dirty="0"/>
              <a:t> </a:t>
            </a:r>
            <a:r>
              <a:rPr dirty="0"/>
              <a:t>perform</a:t>
            </a:r>
            <a:r>
              <a:rPr spc="-105" dirty="0"/>
              <a:t> </a:t>
            </a:r>
            <a:r>
              <a:rPr dirty="0"/>
              <a:t>work</a:t>
            </a:r>
            <a:r>
              <a:rPr spc="-85" dirty="0"/>
              <a:t> </a:t>
            </a:r>
            <a:r>
              <a:rPr spc="-220" dirty="0"/>
              <a:t>—</a:t>
            </a:r>
            <a:r>
              <a:rPr spc="-65" dirty="0"/>
              <a:t> </a:t>
            </a:r>
            <a:r>
              <a:rPr spc="-50" dirty="0"/>
              <a:t>as</a:t>
            </a:r>
            <a:r>
              <a:rPr spc="-60" dirty="0"/>
              <a:t> </a:t>
            </a:r>
            <a:r>
              <a:rPr spc="-65" dirty="0"/>
              <a:t>a</a:t>
            </a:r>
            <a:r>
              <a:rPr spc="-55" dirty="0"/>
              <a:t> </a:t>
            </a:r>
            <a:r>
              <a:rPr dirty="0"/>
              <a:t>prime</a:t>
            </a:r>
            <a:r>
              <a:rPr spc="-85" dirty="0"/>
              <a:t> </a:t>
            </a:r>
            <a:r>
              <a:rPr dirty="0"/>
              <a:t>contractor</a:t>
            </a:r>
            <a:r>
              <a:rPr spc="-105" dirty="0"/>
              <a:t> </a:t>
            </a:r>
            <a:r>
              <a:rPr dirty="0"/>
              <a:t>or</a:t>
            </a:r>
            <a:r>
              <a:rPr spc="-60" dirty="0"/>
              <a:t> </a:t>
            </a:r>
            <a:r>
              <a:rPr spc="-65" dirty="0"/>
              <a:t>a</a:t>
            </a:r>
            <a:r>
              <a:rPr spc="-55" dirty="0"/>
              <a:t> </a:t>
            </a:r>
            <a:r>
              <a:rPr spc="-10" dirty="0"/>
              <a:t>subcontractor</a:t>
            </a:r>
          </a:p>
          <a:p>
            <a:pPr marL="355600">
              <a:lnSpc>
                <a:spcPct val="100000"/>
              </a:lnSpc>
            </a:pPr>
            <a:r>
              <a:rPr spc="-220" dirty="0"/>
              <a:t>—</a:t>
            </a:r>
            <a:r>
              <a:rPr spc="-80" dirty="0"/>
              <a:t> </a:t>
            </a:r>
            <a:r>
              <a:rPr dirty="0"/>
              <a:t>for</a:t>
            </a:r>
            <a:r>
              <a:rPr spc="-75" dirty="0"/>
              <a:t> </a:t>
            </a:r>
            <a:r>
              <a:rPr spc="-20" dirty="0"/>
              <a:t>defense,</a:t>
            </a:r>
            <a:r>
              <a:rPr spc="-100" dirty="0"/>
              <a:t> </a:t>
            </a:r>
            <a:r>
              <a:rPr spc="-20" dirty="0"/>
              <a:t>federal,</a:t>
            </a:r>
            <a:r>
              <a:rPr spc="-80" dirty="0"/>
              <a:t> </a:t>
            </a:r>
            <a:r>
              <a:rPr spc="-35" dirty="0"/>
              <a:t>state,</a:t>
            </a:r>
            <a:r>
              <a:rPr spc="-110" dirty="0"/>
              <a:t> </a:t>
            </a:r>
            <a:r>
              <a:rPr dirty="0"/>
              <a:t>or</a:t>
            </a:r>
            <a:r>
              <a:rPr spc="-70" dirty="0"/>
              <a:t> </a:t>
            </a:r>
            <a:r>
              <a:rPr dirty="0"/>
              <a:t>local</a:t>
            </a:r>
            <a:r>
              <a:rPr spc="-80" dirty="0"/>
              <a:t> </a:t>
            </a:r>
            <a:r>
              <a:rPr spc="-10" dirty="0"/>
              <a:t>government.</a:t>
            </a:r>
          </a:p>
        </p:txBody>
      </p:sp>
      <p:sp>
        <p:nvSpPr>
          <p:cNvPr id="10" name="object 10"/>
          <p:cNvSpPr txBox="1"/>
          <p:nvPr/>
        </p:nvSpPr>
        <p:spPr>
          <a:xfrm>
            <a:off x="79959" y="3085591"/>
            <a:ext cx="9757410" cy="574040"/>
          </a:xfrm>
          <a:prstGeom prst="rect">
            <a:avLst/>
          </a:prstGeom>
        </p:spPr>
        <p:txBody>
          <a:bodyPr vert="horz" wrap="square" lIns="0" tIns="12700" rIns="0" bIns="0" rtlCol="0">
            <a:spAutoFit/>
          </a:bodyPr>
          <a:lstStyle/>
          <a:p>
            <a:pPr marL="354965" marR="5080" lvl="0" indent="-342265" defTabSz="914400" eaLnBrk="1" fontAlgn="auto" latinLnBrk="0" hangingPunct="1">
              <a:lnSpc>
                <a:spcPct val="100000"/>
              </a:lnSpc>
              <a:spcBef>
                <a:spcPts val="100"/>
              </a:spcBef>
              <a:spcAft>
                <a:spcPts val="0"/>
              </a:spcAft>
              <a:buClrTx/>
              <a:buSzTx/>
              <a:buFont typeface="Wingdings"/>
              <a:buChar char=""/>
              <a:tabLst>
                <a:tab pos="354965" algn="l"/>
                <a:tab pos="355600" algn="l"/>
              </a:tabLst>
              <a:defRPr/>
            </a:pPr>
            <a:r>
              <a:rPr kumimoji="0" sz="1800" b="0" i="0" u="none" strike="noStrike" kern="0" cap="none" spc="114" normalizeH="0" baseline="0" noProof="0" dirty="0">
                <a:ln>
                  <a:noFill/>
                </a:ln>
                <a:solidFill>
                  <a:srgbClr val="3E3E3E"/>
                </a:solidFill>
                <a:effectLst/>
                <a:uLnTx/>
                <a:uFillTx/>
                <a:latin typeface="Tahoma"/>
                <a:cs typeface="Tahoma"/>
              </a:rPr>
              <a:t>We</a:t>
            </a:r>
            <a:r>
              <a:rPr kumimoji="0" sz="1800" b="0" i="0" u="none" strike="noStrike" kern="0" cap="none" spc="-7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help</a:t>
            </a:r>
            <a:r>
              <a:rPr kumimoji="0" sz="1800" b="0" i="0" u="none" strike="noStrike" kern="0" cap="none" spc="-95" normalizeH="0" baseline="0" noProof="0" dirty="0">
                <a:ln>
                  <a:noFill/>
                </a:ln>
                <a:solidFill>
                  <a:srgbClr val="3E3E3E"/>
                </a:solidFill>
                <a:effectLst/>
                <a:uLnTx/>
                <a:uFillTx/>
                <a:latin typeface="Tahoma"/>
                <a:cs typeface="Tahoma"/>
              </a:rPr>
              <a:t> </a:t>
            </a:r>
            <a:r>
              <a:rPr kumimoji="0" sz="1800" b="0" i="0" u="none" strike="noStrike" kern="0" cap="none" spc="-20" normalizeH="0" baseline="0" noProof="0" dirty="0">
                <a:ln>
                  <a:noFill/>
                </a:ln>
                <a:solidFill>
                  <a:srgbClr val="3E3E3E"/>
                </a:solidFill>
                <a:effectLst/>
                <a:uLnTx/>
                <a:uFillTx/>
                <a:latin typeface="Tahoma"/>
                <a:cs typeface="Tahoma"/>
              </a:rPr>
              <a:t>businesses</a:t>
            </a:r>
            <a:r>
              <a:rPr kumimoji="0" sz="1800" b="0" i="0" u="none" strike="noStrike" kern="0" cap="none" spc="-70" normalizeH="0" baseline="0" noProof="0" dirty="0">
                <a:ln>
                  <a:noFill/>
                </a:ln>
                <a:solidFill>
                  <a:srgbClr val="3E3E3E"/>
                </a:solidFill>
                <a:effectLst/>
                <a:uLnTx/>
                <a:uFillTx/>
                <a:latin typeface="Tahoma"/>
                <a:cs typeface="Tahoma"/>
              </a:rPr>
              <a:t> </a:t>
            </a:r>
            <a:r>
              <a:rPr kumimoji="0" sz="1800" b="0" i="0" u="none" strike="noStrike" kern="0" cap="none" spc="-20" normalizeH="0" baseline="0" noProof="0" dirty="0">
                <a:ln>
                  <a:noFill/>
                </a:ln>
                <a:solidFill>
                  <a:srgbClr val="3E3E3E"/>
                </a:solidFill>
                <a:effectLst/>
                <a:uLnTx/>
                <a:uFillTx/>
                <a:latin typeface="Tahoma"/>
                <a:cs typeface="Tahoma"/>
              </a:rPr>
              <a:t>navigate</a:t>
            </a:r>
            <a:r>
              <a:rPr kumimoji="0" sz="1800" b="0" i="0" u="none" strike="noStrike" kern="0" cap="none" spc="-10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the</a:t>
            </a:r>
            <a:r>
              <a:rPr kumimoji="0" sz="1800" b="0" i="0" u="none" strike="noStrike" kern="0" cap="none" spc="-90"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government</a:t>
            </a:r>
            <a:r>
              <a:rPr kumimoji="0" sz="1800" b="0" i="0" u="none" strike="noStrike" kern="0" cap="none" spc="-10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procurement</a:t>
            </a:r>
            <a:r>
              <a:rPr kumimoji="0" sz="1800" b="0" i="0" u="none" strike="noStrike" kern="0" cap="none" spc="-95"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processes</a:t>
            </a:r>
            <a:r>
              <a:rPr kumimoji="0" sz="1800" b="0" i="0" u="none" strike="noStrike" kern="0" cap="none" spc="-12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to</a:t>
            </a:r>
            <a:r>
              <a:rPr kumimoji="0" sz="1800" b="0" i="0" u="none" strike="noStrike" kern="0" cap="none" spc="-5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become</a:t>
            </a:r>
            <a:r>
              <a:rPr kumimoji="0" sz="1800" b="0" i="0" u="none" strike="noStrike" kern="0" cap="none" spc="-95"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procurement ready</a:t>
            </a:r>
            <a:r>
              <a:rPr kumimoji="0" sz="1800" b="0" i="0" u="none" strike="noStrike" kern="0" cap="none" spc="-10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in</a:t>
            </a:r>
            <a:r>
              <a:rPr kumimoji="0" sz="1800" b="0" i="0" u="none" strike="noStrike" kern="0" cap="none" spc="-7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the</a:t>
            </a:r>
            <a:r>
              <a:rPr kumimoji="0" sz="1800" b="0" i="0" u="none" strike="noStrike" kern="0" cap="none" spc="-90" normalizeH="0" baseline="0" noProof="0" dirty="0">
                <a:ln>
                  <a:noFill/>
                </a:ln>
                <a:solidFill>
                  <a:srgbClr val="3E3E3E"/>
                </a:solidFill>
                <a:effectLst/>
                <a:uLnTx/>
                <a:uFillTx/>
                <a:latin typeface="Tahoma"/>
                <a:cs typeface="Tahoma"/>
              </a:rPr>
              <a:t> </a:t>
            </a:r>
            <a:r>
              <a:rPr kumimoji="0" sz="1800" b="0" i="1" u="none" strike="noStrike" kern="0" cap="none" spc="-160" normalizeH="0" baseline="0" noProof="0" dirty="0">
                <a:ln>
                  <a:noFill/>
                </a:ln>
                <a:solidFill>
                  <a:srgbClr val="3E3E3E"/>
                </a:solidFill>
                <a:effectLst/>
                <a:uLnTx/>
                <a:uFillTx/>
                <a:latin typeface="Lucida Sans"/>
                <a:cs typeface="Lucida Sans"/>
              </a:rPr>
              <a:t>government</a:t>
            </a:r>
            <a:r>
              <a:rPr kumimoji="0" sz="1800" b="0" i="1" u="none" strike="noStrike" kern="0" cap="none" spc="-145" normalizeH="0" baseline="0" noProof="0" dirty="0">
                <a:ln>
                  <a:noFill/>
                </a:ln>
                <a:solidFill>
                  <a:srgbClr val="3E3E3E"/>
                </a:solidFill>
                <a:effectLst/>
                <a:uLnTx/>
                <a:uFillTx/>
                <a:latin typeface="Lucida Sans"/>
                <a:cs typeface="Lucida Sans"/>
              </a:rPr>
              <a:t> </a:t>
            </a:r>
            <a:r>
              <a:rPr kumimoji="0" sz="1800" b="0" i="1" u="none" strike="noStrike" kern="0" cap="none" spc="-160" normalizeH="0" baseline="0" noProof="0" dirty="0">
                <a:ln>
                  <a:noFill/>
                </a:ln>
                <a:solidFill>
                  <a:srgbClr val="3E3E3E"/>
                </a:solidFill>
                <a:effectLst/>
                <a:uLnTx/>
                <a:uFillTx/>
                <a:latin typeface="Lucida Sans"/>
                <a:cs typeface="Lucida Sans"/>
              </a:rPr>
              <a:t>industrial</a:t>
            </a:r>
            <a:r>
              <a:rPr kumimoji="0" sz="1800" b="0" i="1" u="none" strike="noStrike" kern="0" cap="none" spc="-145" normalizeH="0" baseline="0" noProof="0" dirty="0">
                <a:ln>
                  <a:noFill/>
                </a:ln>
                <a:solidFill>
                  <a:srgbClr val="3E3E3E"/>
                </a:solidFill>
                <a:effectLst/>
                <a:uLnTx/>
                <a:uFillTx/>
                <a:latin typeface="Lucida Sans"/>
                <a:cs typeface="Lucida Sans"/>
              </a:rPr>
              <a:t> </a:t>
            </a:r>
            <a:r>
              <a:rPr kumimoji="0" sz="1800" b="0" i="1" u="none" strike="noStrike" kern="0" cap="none" spc="-155" normalizeH="0" baseline="0" noProof="0" dirty="0">
                <a:ln>
                  <a:noFill/>
                </a:ln>
                <a:solidFill>
                  <a:srgbClr val="3E3E3E"/>
                </a:solidFill>
                <a:effectLst/>
                <a:uLnTx/>
                <a:uFillTx/>
                <a:latin typeface="Lucida Sans"/>
                <a:cs typeface="Lucida Sans"/>
              </a:rPr>
              <a:t>base</a:t>
            </a:r>
            <a:r>
              <a:rPr kumimoji="0" sz="1800" b="0" i="1" u="none" strike="noStrike" kern="0" cap="none" spc="-114" normalizeH="0" baseline="0" noProof="0" dirty="0">
                <a:ln>
                  <a:noFill/>
                </a:ln>
                <a:solidFill>
                  <a:srgbClr val="3E3E3E"/>
                </a:solidFill>
                <a:effectLst/>
                <a:uLnTx/>
                <a:uFillTx/>
                <a:latin typeface="Lucida Sans"/>
                <a:cs typeface="Lucida Sans"/>
              </a:rPr>
              <a:t> </a:t>
            </a:r>
            <a:r>
              <a:rPr kumimoji="0" sz="1800" b="0" i="1" u="none" strike="noStrike" kern="0" cap="none" spc="-70" normalizeH="0" baseline="0" noProof="0" dirty="0">
                <a:ln>
                  <a:noFill/>
                </a:ln>
                <a:solidFill>
                  <a:srgbClr val="3E3E3E"/>
                </a:solidFill>
                <a:effectLst/>
                <a:uLnTx/>
                <a:uFillTx/>
                <a:latin typeface="Lucida Sans"/>
                <a:cs typeface="Lucida Sans"/>
              </a:rPr>
              <a:t>(GIB)</a:t>
            </a:r>
            <a:r>
              <a:rPr kumimoji="0" sz="1800" b="0" i="1" u="none" strike="noStrike" kern="0" cap="none" spc="-160" normalizeH="0" baseline="0" noProof="0" dirty="0">
                <a:ln>
                  <a:noFill/>
                </a:ln>
                <a:solidFill>
                  <a:srgbClr val="3E3E3E"/>
                </a:solidFill>
                <a:effectLst/>
                <a:uLnTx/>
                <a:uFillTx/>
                <a:latin typeface="Lucida Sans"/>
                <a:cs typeface="Lucida Sans"/>
              </a:rPr>
              <a:t> </a:t>
            </a:r>
            <a:r>
              <a:rPr kumimoji="0" sz="1800" b="0" i="0" u="none" strike="noStrike" kern="0" cap="none" spc="-20" normalizeH="0" baseline="0" noProof="0" dirty="0">
                <a:ln>
                  <a:noFill/>
                </a:ln>
                <a:solidFill>
                  <a:srgbClr val="3E3E3E"/>
                </a:solidFill>
                <a:effectLst/>
                <a:uLnTx/>
                <a:uFillTx/>
                <a:latin typeface="Tahoma"/>
                <a:cs typeface="Tahoma"/>
              </a:rPr>
              <a:t>and</a:t>
            </a:r>
            <a:r>
              <a:rPr kumimoji="0" sz="1800" b="0" i="0" u="none" strike="noStrike" kern="0" cap="none" spc="-8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in</a:t>
            </a:r>
            <a:r>
              <a:rPr kumimoji="0" sz="1800" b="0" i="0" u="none" strike="noStrike" kern="0" cap="none" spc="-7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the</a:t>
            </a:r>
            <a:r>
              <a:rPr kumimoji="0" sz="1800" b="0" i="0" u="none" strike="noStrike" kern="0" cap="none" spc="-80" normalizeH="0" baseline="0" noProof="0" dirty="0">
                <a:ln>
                  <a:noFill/>
                </a:ln>
                <a:solidFill>
                  <a:srgbClr val="3E3E3E"/>
                </a:solidFill>
                <a:effectLst/>
                <a:uLnTx/>
                <a:uFillTx/>
                <a:latin typeface="Tahoma"/>
                <a:cs typeface="Tahoma"/>
              </a:rPr>
              <a:t> </a:t>
            </a:r>
            <a:r>
              <a:rPr kumimoji="0" sz="1800" b="0" i="1" u="none" strike="noStrike" kern="0" cap="none" spc="-135" normalizeH="0" baseline="0" noProof="0" dirty="0">
                <a:ln>
                  <a:noFill/>
                </a:ln>
                <a:solidFill>
                  <a:srgbClr val="3E3E3E"/>
                </a:solidFill>
                <a:effectLst/>
                <a:uLnTx/>
                <a:uFillTx/>
                <a:latin typeface="Lucida Sans"/>
                <a:cs typeface="Lucida Sans"/>
              </a:rPr>
              <a:t>defense</a:t>
            </a:r>
            <a:r>
              <a:rPr kumimoji="0" sz="1800" b="0" i="1" u="none" strike="noStrike" kern="0" cap="none" spc="-140" normalizeH="0" baseline="0" noProof="0" dirty="0">
                <a:ln>
                  <a:noFill/>
                </a:ln>
                <a:solidFill>
                  <a:srgbClr val="3E3E3E"/>
                </a:solidFill>
                <a:effectLst/>
                <a:uLnTx/>
                <a:uFillTx/>
                <a:latin typeface="Lucida Sans"/>
                <a:cs typeface="Lucida Sans"/>
              </a:rPr>
              <a:t> </a:t>
            </a:r>
            <a:r>
              <a:rPr kumimoji="0" sz="1800" b="0" i="1" u="none" strike="noStrike" kern="0" cap="none" spc="-160" normalizeH="0" baseline="0" noProof="0" dirty="0">
                <a:ln>
                  <a:noFill/>
                </a:ln>
                <a:solidFill>
                  <a:srgbClr val="3E3E3E"/>
                </a:solidFill>
                <a:effectLst/>
                <a:uLnTx/>
                <a:uFillTx/>
                <a:latin typeface="Lucida Sans"/>
                <a:cs typeface="Lucida Sans"/>
              </a:rPr>
              <a:t>industrial</a:t>
            </a:r>
            <a:r>
              <a:rPr kumimoji="0" sz="1800" b="0" i="1" u="none" strike="noStrike" kern="0" cap="none" spc="-140" normalizeH="0" baseline="0" noProof="0" dirty="0">
                <a:ln>
                  <a:noFill/>
                </a:ln>
                <a:solidFill>
                  <a:srgbClr val="3E3E3E"/>
                </a:solidFill>
                <a:effectLst/>
                <a:uLnTx/>
                <a:uFillTx/>
                <a:latin typeface="Lucida Sans"/>
                <a:cs typeface="Lucida Sans"/>
              </a:rPr>
              <a:t> </a:t>
            </a:r>
            <a:r>
              <a:rPr kumimoji="0" sz="1800" b="0" i="1" u="none" strike="noStrike" kern="0" cap="none" spc="-155" normalizeH="0" baseline="0" noProof="0" dirty="0">
                <a:ln>
                  <a:noFill/>
                </a:ln>
                <a:solidFill>
                  <a:srgbClr val="3E3E3E"/>
                </a:solidFill>
                <a:effectLst/>
                <a:uLnTx/>
                <a:uFillTx/>
                <a:latin typeface="Lucida Sans"/>
                <a:cs typeface="Lucida Sans"/>
              </a:rPr>
              <a:t>base</a:t>
            </a:r>
            <a:r>
              <a:rPr kumimoji="0" sz="1800" b="0" i="1" u="none" strike="noStrike" kern="0" cap="none" spc="-114" normalizeH="0" baseline="0" noProof="0" dirty="0">
                <a:ln>
                  <a:noFill/>
                </a:ln>
                <a:solidFill>
                  <a:srgbClr val="3E3E3E"/>
                </a:solidFill>
                <a:effectLst/>
                <a:uLnTx/>
                <a:uFillTx/>
                <a:latin typeface="Lucida Sans"/>
                <a:cs typeface="Lucida Sans"/>
              </a:rPr>
              <a:t> </a:t>
            </a:r>
            <a:r>
              <a:rPr kumimoji="0" sz="1800" b="0" i="1" u="none" strike="noStrike" kern="0" cap="none" spc="-10" normalizeH="0" baseline="0" noProof="0" dirty="0">
                <a:ln>
                  <a:noFill/>
                </a:ln>
                <a:solidFill>
                  <a:srgbClr val="3E3E3E"/>
                </a:solidFill>
                <a:effectLst/>
                <a:uLnTx/>
                <a:uFillTx/>
                <a:latin typeface="Lucida Sans"/>
                <a:cs typeface="Lucida Sans"/>
              </a:rPr>
              <a:t>(DIB).</a:t>
            </a:r>
            <a:endParaRPr kumimoji="0" sz="1800" b="0" i="0" u="none" strike="noStrike" kern="0" cap="none" spc="0" normalizeH="0" baseline="0" noProof="0">
              <a:ln>
                <a:noFill/>
              </a:ln>
              <a:solidFill>
                <a:sysClr val="windowText" lastClr="000000"/>
              </a:solidFill>
              <a:effectLst/>
              <a:uLnTx/>
              <a:uFillTx/>
              <a:latin typeface="Lucida Sans"/>
              <a:cs typeface="Lucida Sans"/>
            </a:endParaRPr>
          </a:p>
        </p:txBody>
      </p:sp>
      <p:sp>
        <p:nvSpPr>
          <p:cNvPr id="11" name="object 11"/>
          <p:cNvSpPr txBox="1"/>
          <p:nvPr/>
        </p:nvSpPr>
        <p:spPr>
          <a:xfrm>
            <a:off x="79959" y="3963111"/>
            <a:ext cx="9371965" cy="574675"/>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Tx/>
              <a:buSzTx/>
              <a:buFont typeface="Wingdings"/>
              <a:buChar char=""/>
              <a:tabLst>
                <a:tab pos="354965" algn="l"/>
                <a:tab pos="355600" algn="l"/>
              </a:tabLst>
              <a:defRPr/>
            </a:pPr>
            <a:r>
              <a:rPr kumimoji="0" sz="1800" b="0" i="0" u="none" strike="noStrike" kern="0" cap="none" spc="55" normalizeH="0" baseline="0" noProof="0" dirty="0">
                <a:ln>
                  <a:noFill/>
                </a:ln>
                <a:solidFill>
                  <a:srgbClr val="3E3E3E"/>
                </a:solidFill>
                <a:effectLst/>
                <a:uLnTx/>
                <a:uFillTx/>
                <a:latin typeface="Tahoma"/>
                <a:cs typeface="Tahoma"/>
              </a:rPr>
              <a:t>Our</a:t>
            </a:r>
            <a:r>
              <a:rPr kumimoji="0" sz="1800" b="0" i="0" u="none" strike="noStrike" kern="0" cap="none" spc="-8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services</a:t>
            </a:r>
            <a:r>
              <a:rPr kumimoji="0" sz="1800" b="0" i="0" u="none" strike="noStrike" kern="0" cap="none" spc="-10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include</a:t>
            </a:r>
            <a:r>
              <a:rPr kumimoji="0" sz="1800" b="0" i="0" u="none" strike="noStrike" kern="0" cap="none" spc="-95" normalizeH="0" baseline="0" noProof="0" dirty="0">
                <a:ln>
                  <a:noFill/>
                </a:ln>
                <a:solidFill>
                  <a:srgbClr val="3E3E3E"/>
                </a:solidFill>
                <a:effectLst/>
                <a:uLnTx/>
                <a:uFillTx/>
                <a:latin typeface="Tahoma"/>
                <a:cs typeface="Tahoma"/>
              </a:rPr>
              <a:t> </a:t>
            </a:r>
            <a:r>
              <a:rPr kumimoji="0" sz="1800" b="0" i="0" u="none" strike="noStrike" kern="0" cap="none" spc="-30" normalizeH="0" baseline="0" noProof="0" dirty="0">
                <a:ln>
                  <a:noFill/>
                </a:ln>
                <a:solidFill>
                  <a:srgbClr val="3E3E3E"/>
                </a:solidFill>
                <a:effectLst/>
                <a:uLnTx/>
                <a:uFillTx/>
                <a:latin typeface="Tahoma"/>
                <a:cs typeface="Tahoma"/>
              </a:rPr>
              <a:t>training;</a:t>
            </a:r>
            <a:r>
              <a:rPr kumimoji="0" sz="1800" b="0" i="0" u="none" strike="noStrike" kern="0" cap="none" spc="-9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one-on-one</a:t>
            </a:r>
            <a:r>
              <a:rPr kumimoji="0" sz="1800" b="0" i="0" u="none" strike="noStrike" kern="0" cap="none" spc="-95" normalizeH="0" baseline="0" noProof="0" dirty="0">
                <a:ln>
                  <a:noFill/>
                </a:ln>
                <a:solidFill>
                  <a:srgbClr val="3E3E3E"/>
                </a:solidFill>
                <a:effectLst/>
                <a:uLnTx/>
                <a:uFillTx/>
                <a:latin typeface="Tahoma"/>
                <a:cs typeface="Tahoma"/>
              </a:rPr>
              <a:t> </a:t>
            </a:r>
            <a:r>
              <a:rPr kumimoji="0" sz="1800" b="0" i="0" u="none" strike="noStrike" kern="0" cap="none" spc="-25" normalizeH="0" baseline="0" noProof="0" dirty="0">
                <a:ln>
                  <a:noFill/>
                </a:ln>
                <a:solidFill>
                  <a:srgbClr val="3E3E3E"/>
                </a:solidFill>
                <a:effectLst/>
                <a:uLnTx/>
                <a:uFillTx/>
                <a:latin typeface="Tahoma"/>
                <a:cs typeface="Tahoma"/>
              </a:rPr>
              <a:t>counseling;</a:t>
            </a:r>
            <a:r>
              <a:rPr kumimoji="0" sz="1800" b="0" i="0" u="none" strike="noStrike" kern="0" cap="none" spc="-9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computerized</a:t>
            </a:r>
            <a:r>
              <a:rPr kumimoji="0" sz="1800" b="0" i="0" u="none" strike="noStrike" kern="0" cap="none" spc="-6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bid</a:t>
            </a:r>
            <a:r>
              <a:rPr kumimoji="0" sz="1800" b="0" i="0" u="none" strike="noStrike" kern="0" cap="none" spc="-80"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matching</a:t>
            </a:r>
            <a:r>
              <a:rPr kumimoji="0" sz="1800" b="0" i="0" u="none" strike="noStrike" kern="0" cap="none" spc="-90"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services;</a:t>
            </a:r>
            <a:endParaRPr kumimoji="0" sz="1800" b="0" i="0" u="none" strike="noStrike" kern="0" cap="none" spc="0" normalizeH="0" baseline="0" noProof="0">
              <a:ln>
                <a:noFill/>
              </a:ln>
              <a:solidFill>
                <a:sysClr val="windowText" lastClr="000000"/>
              </a:solidFill>
              <a:effectLst/>
              <a:uLnTx/>
              <a:uFillTx/>
              <a:latin typeface="Tahoma"/>
              <a:cs typeface="Tahoma"/>
            </a:endParaRPr>
          </a:p>
          <a:p>
            <a:pPr marL="355600" marR="0" lvl="0" indent="0" defTabSz="914400" eaLnBrk="1" fontAlgn="auto" latinLnBrk="0" hangingPunct="1">
              <a:lnSpc>
                <a:spcPct val="100000"/>
              </a:lnSpc>
              <a:spcBef>
                <a:spcPts val="5"/>
              </a:spcBef>
              <a:spcAft>
                <a:spcPts val="0"/>
              </a:spcAft>
              <a:buClrTx/>
              <a:buSzTx/>
              <a:buFontTx/>
              <a:buNone/>
              <a:tabLst/>
              <a:defRPr/>
            </a:pPr>
            <a:r>
              <a:rPr kumimoji="0" sz="1800" b="0" i="0" u="none" strike="noStrike" kern="0" cap="none" spc="-20" normalizeH="0" baseline="0" noProof="0" dirty="0">
                <a:ln>
                  <a:noFill/>
                </a:ln>
                <a:solidFill>
                  <a:srgbClr val="3E3E3E"/>
                </a:solidFill>
                <a:effectLst/>
                <a:uLnTx/>
                <a:uFillTx/>
                <a:latin typeface="Tahoma"/>
                <a:cs typeface="Tahoma"/>
              </a:rPr>
              <a:t>and</a:t>
            </a:r>
            <a:r>
              <a:rPr kumimoji="0" sz="1800" b="0" i="0" u="none" strike="noStrike" kern="0" cap="none" spc="-7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tools</a:t>
            </a:r>
            <a:r>
              <a:rPr kumimoji="0" sz="1800" b="0" i="0" u="none" strike="noStrike" kern="0" cap="none" spc="-7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to</a:t>
            </a:r>
            <a:r>
              <a:rPr kumimoji="0" sz="1800" b="0" i="0" u="none" strike="noStrike" kern="0" cap="none" spc="-7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help</a:t>
            </a:r>
            <a:r>
              <a:rPr kumimoji="0" sz="1800" b="0" i="0" u="none" strike="noStrike" kern="0" cap="none" spc="-80" normalizeH="0" baseline="0" noProof="0" dirty="0">
                <a:ln>
                  <a:noFill/>
                </a:ln>
                <a:solidFill>
                  <a:srgbClr val="3E3E3E"/>
                </a:solidFill>
                <a:effectLst/>
                <a:uLnTx/>
                <a:uFillTx/>
                <a:latin typeface="Tahoma"/>
                <a:cs typeface="Tahoma"/>
              </a:rPr>
              <a:t> </a:t>
            </a:r>
            <a:r>
              <a:rPr kumimoji="0" sz="1800" b="0" i="0" u="none" strike="noStrike" kern="0" cap="none" spc="-20" normalizeH="0" baseline="0" noProof="0" dirty="0">
                <a:ln>
                  <a:noFill/>
                </a:ln>
                <a:solidFill>
                  <a:srgbClr val="3E3E3E"/>
                </a:solidFill>
                <a:effectLst/>
                <a:uLnTx/>
                <a:uFillTx/>
                <a:latin typeface="Tahoma"/>
                <a:cs typeface="Tahoma"/>
              </a:rPr>
              <a:t>businesses</a:t>
            </a:r>
            <a:r>
              <a:rPr kumimoji="0" sz="1800" b="0" i="0" u="none" strike="noStrike" kern="0" cap="none" spc="-114"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succeed</a:t>
            </a:r>
            <a:r>
              <a:rPr kumimoji="0" sz="1800" b="0" i="0" u="none" strike="noStrike" kern="0" cap="none" spc="-10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in</a:t>
            </a:r>
            <a:r>
              <a:rPr kumimoji="0" sz="1800" b="0" i="0" u="none" strike="noStrike" kern="0" cap="none" spc="-6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the</a:t>
            </a:r>
            <a:r>
              <a:rPr kumimoji="0" sz="1800" b="0" i="0" u="none" strike="noStrike" kern="0" cap="none" spc="-65"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government</a:t>
            </a:r>
            <a:r>
              <a:rPr kumimoji="0" sz="1800" b="0" i="0" u="none" strike="noStrike" kern="0" cap="none" spc="-110"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marketplace.</a:t>
            </a:r>
            <a:endParaRPr kumimoji="0" sz="1800" b="0" i="0" u="none" strike="noStrike" kern="0" cap="none" spc="0" normalizeH="0" baseline="0" noProof="0">
              <a:ln>
                <a:noFill/>
              </a:ln>
              <a:solidFill>
                <a:sysClr val="windowText" lastClr="000000"/>
              </a:solidFill>
              <a:effectLst/>
              <a:uLnTx/>
              <a:uFillTx/>
              <a:latin typeface="Tahoma"/>
              <a:cs typeface="Tahoma"/>
            </a:endParaRPr>
          </a:p>
        </p:txBody>
      </p:sp>
      <p:pic>
        <p:nvPicPr>
          <p:cNvPr id="12" name="object 12"/>
          <p:cNvPicPr/>
          <p:nvPr/>
        </p:nvPicPr>
        <p:blipFill>
          <a:blip r:embed="rId5" cstate="print"/>
          <a:stretch>
            <a:fillRect/>
          </a:stretch>
        </p:blipFill>
        <p:spPr>
          <a:xfrm>
            <a:off x="6091428" y="4780800"/>
            <a:ext cx="1361694" cy="511289"/>
          </a:xfrm>
          <a:prstGeom prst="rect">
            <a:avLst/>
          </a:prstGeom>
        </p:spPr>
      </p:pic>
      <p:sp>
        <p:nvSpPr>
          <p:cNvPr id="13" name="object 13"/>
          <p:cNvSpPr txBox="1"/>
          <p:nvPr/>
        </p:nvSpPr>
        <p:spPr>
          <a:xfrm>
            <a:off x="79959" y="4841494"/>
            <a:ext cx="9475470" cy="299720"/>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Tx/>
              <a:buSzTx/>
              <a:buFont typeface="Wingdings"/>
              <a:buChar char=""/>
              <a:tabLst>
                <a:tab pos="354965" algn="l"/>
                <a:tab pos="355600" algn="l"/>
              </a:tabLst>
              <a:defRPr/>
            </a:pPr>
            <a:r>
              <a:rPr kumimoji="0" sz="1800" b="0" i="0" u="none" strike="noStrike" kern="0" cap="none" spc="0" normalizeH="0" baseline="0" noProof="0" dirty="0">
                <a:ln>
                  <a:noFill/>
                </a:ln>
                <a:solidFill>
                  <a:srgbClr val="3E3E3E"/>
                </a:solidFill>
                <a:effectLst/>
                <a:uLnTx/>
                <a:uFillTx/>
                <a:latin typeface="Tahoma"/>
                <a:cs typeface="Tahoma"/>
              </a:rPr>
              <a:t>Georgia</a:t>
            </a:r>
            <a:r>
              <a:rPr kumimoji="0" sz="1800" b="0" i="0" u="none" strike="noStrike" kern="0" cap="none" spc="-4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Tech</a:t>
            </a:r>
            <a:r>
              <a:rPr kumimoji="0" sz="1800" b="0" i="0" u="none" strike="noStrike" kern="0" cap="none" spc="-50" normalizeH="0" baseline="0" noProof="0" dirty="0">
                <a:ln>
                  <a:noFill/>
                </a:ln>
                <a:solidFill>
                  <a:srgbClr val="3E3E3E"/>
                </a:solidFill>
                <a:effectLst/>
                <a:uLnTx/>
                <a:uFillTx/>
                <a:latin typeface="Tahoma"/>
                <a:cs typeface="Tahoma"/>
              </a:rPr>
              <a:t> </a:t>
            </a:r>
            <a:r>
              <a:rPr kumimoji="0" sz="1800" b="0" i="0" u="none" strike="noStrike" kern="0" cap="none" spc="85" normalizeH="0" baseline="0" noProof="0" dirty="0">
                <a:ln>
                  <a:noFill/>
                </a:ln>
                <a:solidFill>
                  <a:srgbClr val="3E3E3E"/>
                </a:solidFill>
                <a:effectLst/>
                <a:uLnTx/>
                <a:uFillTx/>
                <a:latin typeface="Tahoma"/>
                <a:cs typeface="Tahoma"/>
              </a:rPr>
              <a:t>APEX</a:t>
            </a:r>
            <a:r>
              <a:rPr kumimoji="0" sz="1800" b="0" i="0" u="none" strike="noStrike" kern="0" cap="none" spc="-8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Accelerator</a:t>
            </a:r>
            <a:r>
              <a:rPr kumimoji="0" sz="1800" b="0" i="0" u="none" strike="noStrike" kern="0" cap="none" spc="-6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services</a:t>
            </a:r>
            <a:r>
              <a:rPr kumimoji="0" sz="1800" b="0" i="0" u="none" strike="noStrike" kern="0" cap="none" spc="-45"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are</a:t>
            </a:r>
            <a:r>
              <a:rPr kumimoji="0" sz="1800" b="0" i="0" u="none" strike="noStrike" kern="0" cap="none" spc="-55" normalizeH="0" baseline="0" noProof="0" dirty="0">
                <a:ln>
                  <a:noFill/>
                </a:ln>
                <a:solidFill>
                  <a:srgbClr val="3E3E3E"/>
                </a:solidFill>
                <a:effectLst/>
                <a:uLnTx/>
                <a:uFillTx/>
                <a:latin typeface="Tahoma"/>
                <a:cs typeface="Tahoma"/>
              </a:rPr>
              <a:t> </a:t>
            </a:r>
            <a:r>
              <a:rPr kumimoji="0" sz="1800" b="0" i="0" u="none" strike="noStrike" kern="0" cap="none" spc="-20" normalizeH="0" baseline="0" noProof="0" dirty="0">
                <a:ln>
                  <a:noFill/>
                </a:ln>
                <a:solidFill>
                  <a:srgbClr val="3E3E3E"/>
                </a:solidFill>
                <a:effectLst/>
                <a:uLnTx/>
                <a:uFillTx/>
                <a:latin typeface="Tahoma"/>
                <a:cs typeface="Tahoma"/>
              </a:rPr>
              <a:t>free,</a:t>
            </a:r>
            <a:r>
              <a:rPr kumimoji="0" sz="1800" b="0" i="0" u="none" strike="noStrike" kern="0" cap="none" spc="-7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offered</a:t>
            </a:r>
            <a:r>
              <a:rPr kumimoji="0" sz="1800" b="0" i="0" u="none" strike="noStrike" kern="0" cap="none" spc="-60" normalizeH="0" baseline="0" noProof="0" dirty="0">
                <a:ln>
                  <a:noFill/>
                </a:ln>
                <a:solidFill>
                  <a:srgbClr val="3E3E3E"/>
                </a:solidFill>
                <a:effectLst/>
                <a:uLnTx/>
                <a:uFillTx/>
                <a:latin typeface="Tahoma"/>
                <a:cs typeface="Tahoma"/>
              </a:rPr>
              <a:t> </a:t>
            </a:r>
            <a:r>
              <a:rPr kumimoji="0" sz="1800" b="1" i="0" u="none" strike="noStrike" kern="0" cap="none" spc="-135" normalizeH="0" baseline="0" noProof="0" dirty="0">
                <a:ln>
                  <a:noFill/>
                </a:ln>
                <a:solidFill>
                  <a:srgbClr val="C00000"/>
                </a:solidFill>
                <a:effectLst/>
                <a:uLnTx/>
                <a:uFillTx/>
                <a:latin typeface="Tahoma"/>
                <a:cs typeface="Tahoma"/>
              </a:rPr>
              <a:t>at</a:t>
            </a:r>
            <a:r>
              <a:rPr kumimoji="0" sz="1800" b="1" i="0" u="none" strike="noStrike" kern="0" cap="none" spc="-30" normalizeH="0" baseline="0" noProof="0" dirty="0">
                <a:ln>
                  <a:noFill/>
                </a:ln>
                <a:solidFill>
                  <a:srgbClr val="C00000"/>
                </a:solidFill>
                <a:effectLst/>
                <a:uLnTx/>
                <a:uFillTx/>
                <a:latin typeface="Tahoma"/>
                <a:cs typeface="Tahoma"/>
              </a:rPr>
              <a:t> </a:t>
            </a:r>
            <a:r>
              <a:rPr kumimoji="0" sz="1800" b="1" i="0" u="none" strike="noStrike" kern="0" cap="none" spc="-120" normalizeH="0" baseline="0" noProof="0" dirty="0">
                <a:ln>
                  <a:noFill/>
                </a:ln>
                <a:solidFill>
                  <a:srgbClr val="C00000"/>
                </a:solidFill>
                <a:effectLst/>
                <a:uLnTx/>
                <a:uFillTx/>
                <a:latin typeface="Tahoma"/>
                <a:cs typeface="Tahoma"/>
              </a:rPr>
              <a:t>no</a:t>
            </a:r>
            <a:r>
              <a:rPr kumimoji="0" sz="1800" b="1" i="0" u="none" strike="noStrike" kern="0" cap="none" spc="-40" normalizeH="0" baseline="0" noProof="0" dirty="0">
                <a:ln>
                  <a:noFill/>
                </a:ln>
                <a:solidFill>
                  <a:srgbClr val="C00000"/>
                </a:solidFill>
                <a:effectLst/>
                <a:uLnTx/>
                <a:uFillTx/>
                <a:latin typeface="Tahoma"/>
                <a:cs typeface="Tahoma"/>
              </a:rPr>
              <a:t> </a:t>
            </a:r>
            <a:r>
              <a:rPr kumimoji="0" sz="1800" b="1" i="0" u="none" strike="noStrike" kern="0" cap="none" spc="-110" normalizeH="0" baseline="0" noProof="0" dirty="0">
                <a:ln>
                  <a:noFill/>
                </a:ln>
                <a:solidFill>
                  <a:srgbClr val="C00000"/>
                </a:solidFill>
                <a:effectLst/>
                <a:uLnTx/>
                <a:uFillTx/>
                <a:latin typeface="Tahoma"/>
                <a:cs typeface="Tahoma"/>
              </a:rPr>
              <a:t>cost</a:t>
            </a:r>
            <a:r>
              <a:rPr kumimoji="0" sz="1800" b="1" i="0" u="none" strike="noStrike" kern="0" cap="none" spc="-35" normalizeH="0" baseline="0" noProof="0" dirty="0">
                <a:ln>
                  <a:noFill/>
                </a:ln>
                <a:solidFill>
                  <a:srgbClr val="C00000"/>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to</a:t>
            </a:r>
            <a:r>
              <a:rPr kumimoji="0" sz="1800" b="0" i="0" u="none" strike="noStrike" kern="0" cap="none" spc="-4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Georgia</a:t>
            </a:r>
            <a:r>
              <a:rPr kumimoji="0" sz="1800" b="0" i="0" u="none" strike="noStrike" kern="0" cap="none" spc="-35"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businesses.</a:t>
            </a:r>
            <a:endParaRPr kumimoji="0" sz="1800" b="0" i="0" u="none" strike="noStrike" kern="0" cap="none" spc="0" normalizeH="0" baseline="0" noProof="0">
              <a:ln>
                <a:noFill/>
              </a:ln>
              <a:solidFill>
                <a:sysClr val="windowText" lastClr="000000"/>
              </a:solidFill>
              <a:effectLst/>
              <a:uLnTx/>
              <a:uFillTx/>
              <a:latin typeface="Tahoma"/>
              <a:cs typeface="Tahoma"/>
            </a:endParaRPr>
          </a:p>
        </p:txBody>
      </p:sp>
      <p:sp>
        <p:nvSpPr>
          <p:cNvPr id="16" name="object 16"/>
          <p:cNvSpPr txBox="1">
            <a:spLocks noGrp="1"/>
          </p:cNvSpPr>
          <p:nvPr>
            <p:ph type="sldNum" sz="quarter" idx="4294967295"/>
          </p:nvPr>
        </p:nvSpPr>
        <p:spPr>
          <a:xfrm>
            <a:off x="11763616" y="6511801"/>
            <a:ext cx="586485" cy="163827"/>
          </a:xfrm>
          <a:prstGeom prst="rect">
            <a:avLst/>
          </a:prstGeom>
        </p:spPr>
        <p:txBody>
          <a:bodyPr vert="horz" wrap="square" lIns="0" tIns="0" rIns="0" bIns="0" rtlCol="0">
            <a:spAutoFit/>
          </a:bodyPr>
          <a:lstStyle/>
          <a:p>
            <a:pPr marL="211454"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000" b="0" i="0" u="none" strike="noStrike" kern="0" cap="none" spc="-5" normalizeH="0" baseline="0" noProof="0" dirty="0">
                <a:ln>
                  <a:noFill/>
                </a:ln>
                <a:solidFill>
                  <a:srgbClr val="878787"/>
                </a:solidFill>
                <a:effectLst/>
                <a:uLnTx/>
                <a:uFillTx/>
                <a:latin typeface="Arial"/>
                <a:cs typeface="Arial"/>
              </a:rPr>
              <a:pPr marL="211454" marR="0" lvl="0" indent="0" defTabSz="914400" eaLnBrk="1" fontAlgn="auto" latinLnBrk="0" hangingPunct="1">
                <a:lnSpc>
                  <a:spcPts val="1425"/>
                </a:lnSpc>
                <a:spcBef>
                  <a:spcPts val="0"/>
                </a:spcBef>
                <a:spcAft>
                  <a:spcPts val="0"/>
                </a:spcAft>
                <a:buClrTx/>
                <a:buSzTx/>
                <a:buFontTx/>
                <a:buNone/>
                <a:tabLst/>
                <a:defRPr/>
              </a:pPr>
              <a:t>60</a:t>
            </a:fld>
            <a:endParaRPr kumimoji="0" sz="1000" b="0" i="0" u="none" strike="noStrike" kern="0" cap="none" spc="-5" normalizeH="0" baseline="0" noProof="0" dirty="0">
              <a:ln>
                <a:noFill/>
              </a:ln>
              <a:solidFill>
                <a:srgbClr val="878787"/>
              </a:solidFill>
              <a:effectLst/>
              <a:uLnTx/>
              <a:uFillTx/>
              <a:latin typeface="Arial"/>
              <a:cs typeface="Arial"/>
            </a:endParaRPr>
          </a:p>
        </p:txBody>
      </p:sp>
      <p:sp>
        <p:nvSpPr>
          <p:cNvPr id="14" name="object 14"/>
          <p:cNvSpPr txBox="1"/>
          <p:nvPr/>
        </p:nvSpPr>
        <p:spPr>
          <a:xfrm>
            <a:off x="79959" y="5444744"/>
            <a:ext cx="2751455" cy="300355"/>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Tx/>
              <a:buSzTx/>
              <a:buFont typeface="Wingdings"/>
              <a:buChar char=""/>
              <a:tabLst>
                <a:tab pos="354965" algn="l"/>
                <a:tab pos="355600" algn="l"/>
              </a:tabLst>
              <a:defRPr/>
            </a:pPr>
            <a:r>
              <a:rPr kumimoji="0" sz="1800" b="0" i="0" u="none" strike="noStrike" kern="0" cap="none" spc="0" normalizeH="0" baseline="0" noProof="0" dirty="0">
                <a:ln>
                  <a:noFill/>
                </a:ln>
                <a:solidFill>
                  <a:srgbClr val="3E3E3E"/>
                </a:solidFill>
                <a:effectLst/>
                <a:uLnTx/>
                <a:uFillTx/>
                <a:latin typeface="Tahoma"/>
                <a:cs typeface="Tahoma"/>
              </a:rPr>
              <a:t>For</a:t>
            </a:r>
            <a:r>
              <a:rPr kumimoji="0" sz="1800" b="0" i="0" u="none" strike="noStrike" kern="0" cap="none" spc="-4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further</a:t>
            </a:r>
            <a:r>
              <a:rPr kumimoji="0" sz="1800" b="0" i="0" u="none" strike="noStrike" kern="0" cap="none" spc="-60"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information;</a:t>
            </a:r>
            <a:endParaRPr kumimoji="0" sz="1800" b="0" i="0" u="none" strike="noStrike" kern="0" cap="none" spc="0" normalizeH="0" baseline="0" noProof="0">
              <a:ln>
                <a:noFill/>
              </a:ln>
              <a:solidFill>
                <a:sysClr val="windowText" lastClr="000000"/>
              </a:solidFill>
              <a:effectLst/>
              <a:uLnTx/>
              <a:uFillTx/>
              <a:latin typeface="Tahoma"/>
              <a:cs typeface="Tahoma"/>
            </a:endParaRPr>
          </a:p>
        </p:txBody>
      </p:sp>
      <p:sp>
        <p:nvSpPr>
          <p:cNvPr id="15" name="object 15"/>
          <p:cNvSpPr txBox="1"/>
          <p:nvPr/>
        </p:nvSpPr>
        <p:spPr>
          <a:xfrm>
            <a:off x="544779" y="5719673"/>
            <a:ext cx="7856855" cy="683895"/>
          </a:xfrm>
          <a:prstGeom prst="rect">
            <a:avLst/>
          </a:prstGeom>
        </p:spPr>
        <p:txBody>
          <a:bodyPr vert="horz" wrap="square" lIns="0" tIns="67310" rIns="0" bIns="0" rtlCol="0">
            <a:spAutoFit/>
          </a:bodyPr>
          <a:lstStyle/>
          <a:p>
            <a:pPr marL="269875" marR="0" lvl="0" indent="-257810" defTabSz="914400" eaLnBrk="1" fontAlgn="auto" latinLnBrk="0" hangingPunct="1">
              <a:lnSpc>
                <a:spcPct val="100000"/>
              </a:lnSpc>
              <a:spcBef>
                <a:spcPts val="530"/>
              </a:spcBef>
              <a:spcAft>
                <a:spcPts val="0"/>
              </a:spcAft>
              <a:buClrTx/>
              <a:buSzTx/>
              <a:buFontTx/>
              <a:buChar char="-"/>
              <a:tabLst>
                <a:tab pos="269875" algn="l"/>
                <a:tab pos="270510" algn="l"/>
              </a:tabLst>
              <a:defRPr/>
            </a:pPr>
            <a:r>
              <a:rPr kumimoji="0" sz="1800" b="0" i="0" u="none" strike="noStrike" kern="0" cap="none" spc="0" normalizeH="0" baseline="0" noProof="0" dirty="0">
                <a:ln>
                  <a:noFill/>
                </a:ln>
                <a:solidFill>
                  <a:srgbClr val="3E3E3E"/>
                </a:solidFill>
                <a:effectLst/>
                <a:uLnTx/>
                <a:uFillTx/>
                <a:latin typeface="Tahoma"/>
                <a:cs typeface="Tahoma"/>
              </a:rPr>
              <a:t>Georgia</a:t>
            </a:r>
            <a:r>
              <a:rPr kumimoji="0" sz="1800" b="0" i="0" u="none" strike="noStrike" kern="0" cap="none" spc="-105" normalizeH="0" baseline="0" noProof="0" dirty="0">
                <a:ln>
                  <a:noFill/>
                </a:ln>
                <a:solidFill>
                  <a:srgbClr val="3E3E3E"/>
                </a:solidFill>
                <a:effectLst/>
                <a:uLnTx/>
                <a:uFillTx/>
                <a:latin typeface="Tahoma"/>
                <a:cs typeface="Tahoma"/>
              </a:rPr>
              <a:t> </a:t>
            </a:r>
            <a:r>
              <a:rPr kumimoji="0" sz="1800" b="0" i="0" u="none" strike="noStrike" kern="0" cap="none" spc="-20" normalizeH="0" baseline="0" noProof="0" dirty="0">
                <a:ln>
                  <a:noFill/>
                </a:ln>
                <a:solidFill>
                  <a:srgbClr val="3E3E3E"/>
                </a:solidFill>
                <a:effectLst/>
                <a:uLnTx/>
                <a:uFillTx/>
                <a:latin typeface="Tahoma"/>
                <a:cs typeface="Tahoma"/>
              </a:rPr>
              <a:t>Firms,</a:t>
            </a:r>
            <a:r>
              <a:rPr kumimoji="0" sz="1800" b="0" i="0" u="none" strike="noStrike" kern="0" cap="none" spc="-80" normalizeH="0" baseline="0" noProof="0" dirty="0">
                <a:ln>
                  <a:noFill/>
                </a:ln>
                <a:solidFill>
                  <a:srgbClr val="3E3E3E"/>
                </a:solidFill>
                <a:effectLst/>
                <a:uLnTx/>
                <a:uFillTx/>
                <a:latin typeface="Tahoma"/>
                <a:cs typeface="Tahoma"/>
              </a:rPr>
              <a:t> </a:t>
            </a:r>
            <a:r>
              <a:rPr kumimoji="0" sz="1800" b="0" i="0" u="none" strike="noStrike" kern="0" cap="none" spc="-10" normalizeH="0" baseline="0" noProof="0" dirty="0">
                <a:ln>
                  <a:noFill/>
                </a:ln>
                <a:solidFill>
                  <a:srgbClr val="3E3E3E"/>
                </a:solidFill>
                <a:effectLst/>
                <a:uLnTx/>
                <a:uFillTx/>
                <a:latin typeface="Tahoma"/>
                <a:cs typeface="Tahoma"/>
              </a:rPr>
              <a:t>go</a:t>
            </a:r>
            <a:r>
              <a:rPr kumimoji="0" sz="1800" b="0" i="0" u="none" strike="noStrike" kern="0" cap="none" spc="-11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to</a:t>
            </a:r>
            <a:r>
              <a:rPr kumimoji="0" sz="1800" b="0" i="0" u="none" strike="noStrike" kern="0" cap="none" spc="-75" normalizeH="0" baseline="0" noProof="0" dirty="0">
                <a:ln>
                  <a:noFill/>
                </a:ln>
                <a:solidFill>
                  <a:srgbClr val="3E3E3E"/>
                </a:solidFill>
                <a:effectLst/>
                <a:uLnTx/>
                <a:uFillTx/>
                <a:latin typeface="Tahoma"/>
                <a:cs typeface="Tahoma"/>
              </a:rPr>
              <a:t> </a:t>
            </a:r>
            <a:r>
              <a:rPr kumimoji="0" sz="1800" b="0" i="0" u="sng" strike="noStrike" kern="0" cap="none" spc="-10" normalizeH="0" baseline="0" noProof="0" dirty="0">
                <a:ln>
                  <a:noFill/>
                </a:ln>
                <a:solidFill>
                  <a:srgbClr val="006FC0"/>
                </a:solidFill>
                <a:effectLst/>
                <a:uLnTx/>
                <a:uFill>
                  <a:solidFill>
                    <a:srgbClr val="006FC0"/>
                  </a:solidFill>
                </a:uFill>
                <a:latin typeface="Tahoma"/>
                <a:cs typeface="Tahoma"/>
                <a:hlinkClick r:id="rId6"/>
              </a:rPr>
              <a:t>www.gtpac.org</a:t>
            </a:r>
            <a:endParaRPr kumimoji="0" sz="1800" b="0" i="0" u="none" strike="noStrike" kern="0" cap="none" spc="0" normalizeH="0" baseline="0" noProof="0">
              <a:ln>
                <a:noFill/>
              </a:ln>
              <a:solidFill>
                <a:sysClr val="windowText" lastClr="000000"/>
              </a:solidFill>
              <a:effectLst/>
              <a:uLnTx/>
              <a:uFillTx/>
              <a:latin typeface="Tahoma"/>
              <a:cs typeface="Tahoma"/>
            </a:endParaRPr>
          </a:p>
          <a:p>
            <a:pPr marL="269875" marR="0" lvl="0" indent="-257810" defTabSz="914400" eaLnBrk="1" fontAlgn="auto" latinLnBrk="0" hangingPunct="1">
              <a:lnSpc>
                <a:spcPct val="100000"/>
              </a:lnSpc>
              <a:spcBef>
                <a:spcPts val="430"/>
              </a:spcBef>
              <a:spcAft>
                <a:spcPts val="0"/>
              </a:spcAft>
              <a:buClrTx/>
              <a:buSzTx/>
              <a:buFontTx/>
              <a:buChar char="-"/>
              <a:tabLst>
                <a:tab pos="269875" algn="l"/>
                <a:tab pos="270510" algn="l"/>
              </a:tabLst>
              <a:defRPr/>
            </a:pPr>
            <a:r>
              <a:rPr kumimoji="0" sz="1800" b="0" i="0" u="none" strike="noStrike" kern="0" cap="none" spc="65" normalizeH="0" baseline="0" noProof="0" dirty="0">
                <a:ln>
                  <a:noFill/>
                </a:ln>
                <a:solidFill>
                  <a:srgbClr val="3E3E3E"/>
                </a:solidFill>
                <a:effectLst/>
                <a:uLnTx/>
                <a:uFillTx/>
                <a:latin typeface="Tahoma"/>
                <a:cs typeface="Tahoma"/>
              </a:rPr>
              <a:t>Out</a:t>
            </a:r>
            <a:r>
              <a:rPr kumimoji="0" sz="1800" b="0" i="0" u="none" strike="noStrike" kern="0" cap="none" spc="-7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of</a:t>
            </a:r>
            <a:r>
              <a:rPr kumimoji="0" sz="1800" b="0" i="0" u="none" strike="noStrike" kern="0" cap="none" spc="-45"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State</a:t>
            </a:r>
            <a:r>
              <a:rPr kumimoji="0" sz="1800" b="0" i="0" u="none" strike="noStrike" kern="0" cap="none" spc="-55" normalizeH="0" baseline="0" noProof="0" dirty="0">
                <a:ln>
                  <a:noFill/>
                </a:ln>
                <a:solidFill>
                  <a:srgbClr val="3E3E3E"/>
                </a:solidFill>
                <a:effectLst/>
                <a:uLnTx/>
                <a:uFillTx/>
                <a:latin typeface="Tahoma"/>
                <a:cs typeface="Tahoma"/>
              </a:rPr>
              <a:t> </a:t>
            </a:r>
            <a:r>
              <a:rPr kumimoji="0" sz="1800" b="0" i="0" u="none" strike="noStrike" kern="0" cap="none" spc="-30" normalizeH="0" baseline="0" noProof="0" dirty="0">
                <a:ln>
                  <a:noFill/>
                </a:ln>
                <a:solidFill>
                  <a:srgbClr val="3E3E3E"/>
                </a:solidFill>
                <a:effectLst/>
                <a:uLnTx/>
                <a:uFillTx/>
                <a:latin typeface="Tahoma"/>
                <a:cs typeface="Tahoma"/>
              </a:rPr>
              <a:t>Firms,</a:t>
            </a:r>
            <a:r>
              <a:rPr kumimoji="0" sz="1800" b="0" i="0" u="none" strike="noStrike" kern="0" cap="none" spc="-8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go</a:t>
            </a:r>
            <a:r>
              <a:rPr kumimoji="0" sz="1800" b="0" i="0" u="none" strike="noStrike" kern="0" cap="none" spc="-50" normalizeH="0" baseline="0" noProof="0" dirty="0">
                <a:ln>
                  <a:noFill/>
                </a:ln>
                <a:solidFill>
                  <a:srgbClr val="3E3E3E"/>
                </a:solidFill>
                <a:effectLst/>
                <a:uLnTx/>
                <a:uFillTx/>
                <a:latin typeface="Tahoma"/>
                <a:cs typeface="Tahoma"/>
              </a:rPr>
              <a:t> </a:t>
            </a:r>
            <a:r>
              <a:rPr kumimoji="0" sz="1800" b="0" i="0" u="none" strike="noStrike" kern="0" cap="none" spc="0" normalizeH="0" baseline="0" noProof="0" dirty="0">
                <a:ln>
                  <a:noFill/>
                </a:ln>
                <a:solidFill>
                  <a:srgbClr val="3E3E3E"/>
                </a:solidFill>
                <a:effectLst/>
                <a:uLnTx/>
                <a:uFillTx/>
                <a:latin typeface="Tahoma"/>
                <a:cs typeface="Tahoma"/>
              </a:rPr>
              <a:t>to</a:t>
            </a:r>
            <a:r>
              <a:rPr kumimoji="0" sz="1800" b="0" i="0" u="none" strike="noStrike" kern="0" cap="none" spc="-40" normalizeH="0" baseline="0" noProof="0" dirty="0">
                <a:ln>
                  <a:noFill/>
                </a:ln>
                <a:solidFill>
                  <a:srgbClr val="3E3E3E"/>
                </a:solidFill>
                <a:effectLst/>
                <a:uLnTx/>
                <a:uFillTx/>
                <a:latin typeface="Tahoma"/>
                <a:cs typeface="Tahoma"/>
              </a:rPr>
              <a:t> </a:t>
            </a:r>
            <a:r>
              <a:rPr kumimoji="0" sz="1800" b="0" i="0" u="sng" strike="noStrike" kern="0" cap="none" spc="0" normalizeH="0" baseline="0" noProof="0" dirty="0">
                <a:ln>
                  <a:noFill/>
                </a:ln>
                <a:solidFill>
                  <a:srgbClr val="006FC0"/>
                </a:solidFill>
                <a:effectLst/>
                <a:uLnTx/>
                <a:uFill>
                  <a:solidFill>
                    <a:srgbClr val="006FC0"/>
                  </a:solidFill>
                </a:uFill>
                <a:latin typeface="Tahoma"/>
                <a:cs typeface="Tahoma"/>
                <a:hlinkClick r:id="rId7"/>
              </a:rPr>
              <a:t>https://www.aptac-</a:t>
            </a:r>
            <a:r>
              <a:rPr kumimoji="0" sz="1800" b="0" i="0" u="sng" strike="noStrike" kern="0" cap="none" spc="-10" normalizeH="0" baseline="0" noProof="0" dirty="0">
                <a:ln>
                  <a:noFill/>
                </a:ln>
                <a:solidFill>
                  <a:srgbClr val="006FC0"/>
                </a:solidFill>
                <a:effectLst/>
                <a:uLnTx/>
                <a:uFill>
                  <a:solidFill>
                    <a:srgbClr val="006FC0"/>
                  </a:solidFill>
                </a:uFill>
                <a:latin typeface="Tahoma"/>
                <a:cs typeface="Tahoma"/>
                <a:hlinkClick r:id="rId7"/>
              </a:rPr>
              <a:t>us.org/contracting-assistance/</a:t>
            </a:r>
            <a:endParaRPr kumimoji="0" sz="1800" b="0" i="0" u="none" strike="noStrike" kern="0" cap="none" spc="0" normalizeH="0" baseline="0" noProof="0">
              <a:ln>
                <a:noFill/>
              </a:ln>
              <a:solidFill>
                <a:sysClr val="windowText" lastClr="000000"/>
              </a:solidFill>
              <a:effectLst/>
              <a:uLnTx/>
              <a:uFillTx/>
              <a:latin typeface="Tahoma"/>
              <a:cs typeface="Tahoma"/>
            </a:endParaRPr>
          </a:p>
        </p:txBody>
      </p:sp>
      <p:sp>
        <p:nvSpPr>
          <p:cNvPr id="17" name="object 2">
            <a:extLst>
              <a:ext uri="{FF2B5EF4-FFF2-40B4-BE49-F238E27FC236}">
                <a16:creationId xmlns:a16="http://schemas.microsoft.com/office/drawing/2014/main" id="{066FA0A8-BD39-DB8D-458A-6ED3F3C0BC30}"/>
              </a:ext>
            </a:extLst>
          </p:cNvPr>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0"/>
            <a:ext cx="12191999" cy="6857998"/>
          </a:xfrm>
          <a:prstGeom prst="rect">
            <a:avLst/>
          </a:prstGeom>
        </p:spPr>
      </p:pic>
      <p:grpSp>
        <p:nvGrpSpPr>
          <p:cNvPr id="4" name="object 4"/>
          <p:cNvGrpSpPr/>
          <p:nvPr/>
        </p:nvGrpSpPr>
        <p:grpSpPr>
          <a:xfrm>
            <a:off x="4914900" y="504444"/>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sp>
        <p:nvSpPr>
          <p:cNvPr id="7" name="object 7"/>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701040" y="6365538"/>
            <a:ext cx="919480" cy="141605"/>
          </a:xfrm>
          <a:prstGeom prst="rect">
            <a:avLst/>
          </a:prstGeom>
        </p:spPr>
        <p:txBody>
          <a:bodyPr vert="horz" wrap="square" lIns="0" tIns="0" rIns="0" bIns="0" rtlCol="0">
            <a:spAutoFit/>
          </a:bodyPr>
          <a:lstStyle/>
          <a:p>
            <a:pPr marL="0" marR="0" lvl="0" indent="0" defTabSz="914400" eaLnBrk="1" fontAlgn="auto" latinLnBrk="0" hangingPunct="1">
              <a:lnSpc>
                <a:spcPts val="1100"/>
              </a:lnSpc>
              <a:spcBef>
                <a:spcPts val="0"/>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aphicFrame>
        <p:nvGraphicFramePr>
          <p:cNvPr id="9" name="object 9"/>
          <p:cNvGraphicFramePr>
            <a:graphicFrameLocks noGrp="1"/>
          </p:cNvGraphicFramePr>
          <p:nvPr>
            <p:extLst>
              <p:ext uri="{D42A27DB-BD31-4B8C-83A1-F6EECF244321}">
                <p14:modId xmlns:p14="http://schemas.microsoft.com/office/powerpoint/2010/main" val="2178462571"/>
              </p:ext>
            </p:extLst>
          </p:nvPr>
        </p:nvGraphicFramePr>
        <p:xfrm>
          <a:off x="304544" y="1289050"/>
          <a:ext cx="11694518" cy="5422394"/>
        </p:xfrm>
        <a:graphic>
          <a:graphicData uri="http://schemas.openxmlformats.org/drawingml/2006/table">
            <a:tbl>
              <a:tblPr firstRow="1" bandRow="1">
                <a:tableStyleId>{2D5ABB26-0587-4C30-8999-92F81FD0307C}</a:tableStyleId>
              </a:tblPr>
              <a:tblGrid>
                <a:gridCol w="5847259">
                  <a:extLst>
                    <a:ext uri="{9D8B030D-6E8A-4147-A177-3AD203B41FA5}">
                      <a16:colId xmlns:a16="http://schemas.microsoft.com/office/drawing/2014/main" val="20000"/>
                    </a:ext>
                  </a:extLst>
                </a:gridCol>
                <a:gridCol w="5847259">
                  <a:extLst>
                    <a:ext uri="{9D8B030D-6E8A-4147-A177-3AD203B41FA5}">
                      <a16:colId xmlns:a16="http://schemas.microsoft.com/office/drawing/2014/main" val="20001"/>
                    </a:ext>
                  </a:extLst>
                </a:gridCol>
              </a:tblGrid>
              <a:tr h="606884">
                <a:tc>
                  <a:txBody>
                    <a:bodyPr/>
                    <a:lstStyle/>
                    <a:p>
                      <a:pPr marL="90805">
                        <a:lnSpc>
                          <a:spcPct val="100000"/>
                        </a:lnSpc>
                        <a:spcBef>
                          <a:spcPts val="240"/>
                        </a:spcBef>
                      </a:pPr>
                      <a:r>
                        <a:rPr sz="1800" dirty="0">
                          <a:solidFill>
                            <a:srgbClr val="FFFFFF"/>
                          </a:solidFill>
                          <a:latin typeface="Candara"/>
                          <a:cs typeface="Candara"/>
                        </a:rPr>
                        <a:t>Introduction</a:t>
                      </a:r>
                      <a:r>
                        <a:rPr sz="1800" spc="-25" dirty="0">
                          <a:solidFill>
                            <a:srgbClr val="FFFFFF"/>
                          </a:solidFill>
                          <a:latin typeface="Candara"/>
                          <a:cs typeface="Candara"/>
                        </a:rPr>
                        <a:t> </a:t>
                      </a:r>
                      <a:r>
                        <a:rPr sz="1800" dirty="0">
                          <a:solidFill>
                            <a:srgbClr val="FFFFFF"/>
                          </a:solidFill>
                          <a:latin typeface="Candara"/>
                          <a:cs typeface="Candara"/>
                        </a:rPr>
                        <a:t>to</a:t>
                      </a:r>
                      <a:r>
                        <a:rPr sz="1800" spc="-5" dirty="0">
                          <a:solidFill>
                            <a:srgbClr val="FFFFFF"/>
                          </a:solidFill>
                          <a:latin typeface="Candara"/>
                          <a:cs typeface="Candara"/>
                        </a:rPr>
                        <a:t> </a:t>
                      </a:r>
                      <a:r>
                        <a:rPr sz="1800" dirty="0">
                          <a:solidFill>
                            <a:srgbClr val="FFFFFF"/>
                          </a:solidFill>
                          <a:latin typeface="Candara"/>
                          <a:cs typeface="Candara"/>
                        </a:rPr>
                        <a:t>Government</a:t>
                      </a:r>
                      <a:r>
                        <a:rPr sz="1800" spc="-15" dirty="0">
                          <a:solidFill>
                            <a:srgbClr val="FFFFFF"/>
                          </a:solidFill>
                          <a:latin typeface="Candara"/>
                          <a:cs typeface="Candara"/>
                        </a:rPr>
                        <a:t> </a:t>
                      </a:r>
                      <a:r>
                        <a:rPr sz="1800" spc="-10" dirty="0">
                          <a:solidFill>
                            <a:srgbClr val="FFFFFF"/>
                          </a:solidFill>
                          <a:latin typeface="Candara"/>
                          <a:cs typeface="Candara"/>
                        </a:rPr>
                        <a:t>Contracting</a:t>
                      </a:r>
                      <a:endParaRPr sz="1800">
                        <a:latin typeface="Candara"/>
                        <a:cs typeface="Candara"/>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99"/>
                    </a:solidFill>
                  </a:tcPr>
                </a:tc>
                <a:tc>
                  <a:txBody>
                    <a:bodyPr/>
                    <a:lstStyle/>
                    <a:p>
                      <a:pPr marL="92075" marR="344170">
                        <a:lnSpc>
                          <a:spcPct val="100000"/>
                        </a:lnSpc>
                        <a:spcBef>
                          <a:spcPts val="240"/>
                        </a:spcBef>
                      </a:pPr>
                      <a:r>
                        <a:rPr sz="1800" dirty="0">
                          <a:solidFill>
                            <a:srgbClr val="FFFFFF"/>
                          </a:solidFill>
                          <a:latin typeface="Candara"/>
                          <a:cs typeface="Candara"/>
                        </a:rPr>
                        <a:t>Fundamentals</a:t>
                      </a:r>
                      <a:r>
                        <a:rPr sz="1800" spc="-25" dirty="0">
                          <a:solidFill>
                            <a:srgbClr val="FFFFFF"/>
                          </a:solidFill>
                          <a:latin typeface="Candara"/>
                          <a:cs typeface="Candara"/>
                        </a:rPr>
                        <a:t> </a:t>
                      </a:r>
                      <a:r>
                        <a:rPr sz="1800" dirty="0">
                          <a:solidFill>
                            <a:srgbClr val="FFFFFF"/>
                          </a:solidFill>
                          <a:latin typeface="Candara"/>
                          <a:cs typeface="Candara"/>
                        </a:rPr>
                        <a:t>of</a:t>
                      </a:r>
                      <a:r>
                        <a:rPr sz="1800" spc="-20" dirty="0">
                          <a:solidFill>
                            <a:srgbClr val="FFFFFF"/>
                          </a:solidFill>
                          <a:latin typeface="Candara"/>
                          <a:cs typeface="Candara"/>
                        </a:rPr>
                        <a:t> </a:t>
                      </a:r>
                      <a:r>
                        <a:rPr sz="1800" dirty="0">
                          <a:solidFill>
                            <a:srgbClr val="FFFFFF"/>
                          </a:solidFill>
                          <a:latin typeface="Candara"/>
                          <a:cs typeface="Candara"/>
                        </a:rPr>
                        <a:t>Navigating</a:t>
                      </a:r>
                      <a:r>
                        <a:rPr sz="1800" spc="-25" dirty="0">
                          <a:solidFill>
                            <a:srgbClr val="FFFFFF"/>
                          </a:solidFill>
                          <a:latin typeface="Candara"/>
                          <a:cs typeface="Candara"/>
                        </a:rPr>
                        <a:t> </a:t>
                      </a:r>
                      <a:r>
                        <a:rPr sz="1800" dirty="0">
                          <a:solidFill>
                            <a:srgbClr val="FFFFFF"/>
                          </a:solidFill>
                          <a:latin typeface="Candara"/>
                          <a:cs typeface="Candara"/>
                        </a:rPr>
                        <a:t>SAM</a:t>
                      </a:r>
                      <a:r>
                        <a:rPr sz="1800" spc="-5" dirty="0">
                          <a:solidFill>
                            <a:srgbClr val="FFFFFF"/>
                          </a:solidFill>
                          <a:latin typeface="Candara"/>
                          <a:cs typeface="Candara"/>
                        </a:rPr>
                        <a:t> </a:t>
                      </a:r>
                      <a:r>
                        <a:rPr sz="1800" dirty="0">
                          <a:solidFill>
                            <a:srgbClr val="FFFFFF"/>
                          </a:solidFill>
                          <a:latin typeface="Candara"/>
                          <a:cs typeface="Candara"/>
                        </a:rPr>
                        <a:t>and</a:t>
                      </a:r>
                      <a:r>
                        <a:rPr sz="1800" spc="-20" dirty="0">
                          <a:solidFill>
                            <a:srgbClr val="FFFFFF"/>
                          </a:solidFill>
                          <a:latin typeface="Candara"/>
                          <a:cs typeface="Candara"/>
                        </a:rPr>
                        <a:t> </a:t>
                      </a:r>
                      <a:r>
                        <a:rPr sz="1800" dirty="0">
                          <a:solidFill>
                            <a:srgbClr val="FFFFFF"/>
                          </a:solidFill>
                          <a:latin typeface="Candara"/>
                          <a:cs typeface="Candara"/>
                        </a:rPr>
                        <a:t>Working</a:t>
                      </a:r>
                      <a:r>
                        <a:rPr sz="1800" spc="-20" dirty="0">
                          <a:solidFill>
                            <a:srgbClr val="FFFFFF"/>
                          </a:solidFill>
                          <a:latin typeface="Candara"/>
                          <a:cs typeface="Candara"/>
                        </a:rPr>
                        <a:t> </a:t>
                      </a:r>
                      <a:r>
                        <a:rPr sz="1800" dirty="0">
                          <a:solidFill>
                            <a:srgbClr val="FFFFFF"/>
                          </a:solidFill>
                          <a:latin typeface="Candara"/>
                          <a:cs typeface="Candara"/>
                        </a:rPr>
                        <a:t>with</a:t>
                      </a:r>
                      <a:r>
                        <a:rPr sz="1800" spc="-15" dirty="0">
                          <a:solidFill>
                            <a:srgbClr val="FFFFFF"/>
                          </a:solidFill>
                          <a:latin typeface="Candara"/>
                          <a:cs typeface="Candara"/>
                        </a:rPr>
                        <a:t> </a:t>
                      </a:r>
                      <a:r>
                        <a:rPr sz="1800" spc="-25" dirty="0">
                          <a:solidFill>
                            <a:srgbClr val="FFFFFF"/>
                          </a:solidFill>
                          <a:latin typeface="Candara"/>
                          <a:cs typeface="Candara"/>
                        </a:rPr>
                        <a:t>the </a:t>
                      </a:r>
                      <a:r>
                        <a:rPr sz="1800" spc="-10" dirty="0">
                          <a:solidFill>
                            <a:srgbClr val="FFFFFF"/>
                          </a:solidFill>
                          <a:latin typeface="Candara"/>
                          <a:cs typeface="Candara"/>
                        </a:rPr>
                        <a:t>Government</a:t>
                      </a:r>
                      <a:endParaRPr sz="1800">
                        <a:latin typeface="Candara"/>
                        <a:cs typeface="Candara"/>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99"/>
                    </a:solidFill>
                  </a:tcPr>
                </a:tc>
                <a:extLst>
                  <a:ext uri="{0D108BD9-81ED-4DB2-BD59-A6C34878D82A}">
                    <a16:rowId xmlns:a16="http://schemas.microsoft.com/office/drawing/2014/main" val="10000"/>
                  </a:ext>
                </a:extLst>
              </a:tr>
              <a:tr h="347135">
                <a:tc>
                  <a:txBody>
                    <a:bodyPr/>
                    <a:lstStyle/>
                    <a:p>
                      <a:pPr marL="90805">
                        <a:lnSpc>
                          <a:spcPct val="100000"/>
                        </a:lnSpc>
                        <a:spcBef>
                          <a:spcPts val="245"/>
                        </a:spcBef>
                      </a:pPr>
                      <a:r>
                        <a:rPr sz="1800" dirty="0">
                          <a:solidFill>
                            <a:srgbClr val="FFFFFF"/>
                          </a:solidFill>
                          <a:latin typeface="Candara"/>
                          <a:cs typeface="Candara"/>
                        </a:rPr>
                        <a:t>Selling</a:t>
                      </a:r>
                      <a:r>
                        <a:rPr sz="1800" spc="-15" dirty="0">
                          <a:solidFill>
                            <a:srgbClr val="FFFFFF"/>
                          </a:solidFill>
                          <a:latin typeface="Candara"/>
                          <a:cs typeface="Candara"/>
                        </a:rPr>
                        <a:t> </a:t>
                      </a:r>
                      <a:r>
                        <a:rPr sz="1800" dirty="0">
                          <a:solidFill>
                            <a:srgbClr val="FFFFFF"/>
                          </a:solidFill>
                          <a:latin typeface="Candara"/>
                          <a:cs typeface="Candara"/>
                        </a:rPr>
                        <a:t>to</a:t>
                      </a:r>
                      <a:r>
                        <a:rPr sz="1800" spc="-15" dirty="0">
                          <a:solidFill>
                            <a:srgbClr val="FFFFFF"/>
                          </a:solidFill>
                          <a:latin typeface="Candara"/>
                          <a:cs typeface="Candara"/>
                        </a:rPr>
                        <a:t> </a:t>
                      </a:r>
                      <a:r>
                        <a:rPr sz="1800" dirty="0">
                          <a:solidFill>
                            <a:srgbClr val="FFFFFF"/>
                          </a:solidFill>
                          <a:latin typeface="Candara"/>
                          <a:cs typeface="Candara"/>
                        </a:rPr>
                        <a:t>the</a:t>
                      </a:r>
                      <a:r>
                        <a:rPr sz="1800" spc="-10" dirty="0">
                          <a:solidFill>
                            <a:srgbClr val="FFFFFF"/>
                          </a:solidFill>
                          <a:latin typeface="Candara"/>
                          <a:cs typeface="Candara"/>
                        </a:rPr>
                        <a:t> Military</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0099"/>
                    </a:solidFill>
                  </a:tcPr>
                </a:tc>
                <a:tc>
                  <a:txBody>
                    <a:bodyPr/>
                    <a:lstStyle/>
                    <a:p>
                      <a:pPr marL="92075">
                        <a:lnSpc>
                          <a:spcPct val="100000"/>
                        </a:lnSpc>
                        <a:spcBef>
                          <a:spcPts val="245"/>
                        </a:spcBef>
                      </a:pPr>
                      <a:r>
                        <a:rPr sz="1800" dirty="0">
                          <a:solidFill>
                            <a:srgbClr val="FFFFFF"/>
                          </a:solidFill>
                          <a:latin typeface="Candara"/>
                          <a:cs typeface="Candara"/>
                        </a:rPr>
                        <a:t>Wide</a:t>
                      </a:r>
                      <a:r>
                        <a:rPr sz="1800" spc="-45" dirty="0">
                          <a:solidFill>
                            <a:srgbClr val="FFFFFF"/>
                          </a:solidFill>
                          <a:latin typeface="Candara"/>
                          <a:cs typeface="Candara"/>
                        </a:rPr>
                        <a:t> </a:t>
                      </a:r>
                      <a:r>
                        <a:rPr sz="1800" dirty="0">
                          <a:solidFill>
                            <a:srgbClr val="FFFFFF"/>
                          </a:solidFill>
                          <a:latin typeface="Candara"/>
                          <a:cs typeface="Candara"/>
                        </a:rPr>
                        <a:t>Area</a:t>
                      </a:r>
                      <a:r>
                        <a:rPr sz="1800" spc="-10" dirty="0">
                          <a:solidFill>
                            <a:srgbClr val="FFFFFF"/>
                          </a:solidFill>
                          <a:latin typeface="Candara"/>
                          <a:cs typeface="Candara"/>
                        </a:rPr>
                        <a:t> </a:t>
                      </a:r>
                      <a:r>
                        <a:rPr sz="1800" dirty="0">
                          <a:solidFill>
                            <a:srgbClr val="FFFFFF"/>
                          </a:solidFill>
                          <a:latin typeface="Candara"/>
                          <a:cs typeface="Candara"/>
                        </a:rPr>
                        <a:t>Work</a:t>
                      </a:r>
                      <a:r>
                        <a:rPr sz="1800" spc="-30" dirty="0">
                          <a:solidFill>
                            <a:srgbClr val="FFFFFF"/>
                          </a:solidFill>
                          <a:latin typeface="Candara"/>
                          <a:cs typeface="Candara"/>
                        </a:rPr>
                        <a:t> </a:t>
                      </a:r>
                      <a:r>
                        <a:rPr sz="1800" dirty="0">
                          <a:solidFill>
                            <a:srgbClr val="FFFFFF"/>
                          </a:solidFill>
                          <a:latin typeface="Candara"/>
                          <a:cs typeface="Candara"/>
                        </a:rPr>
                        <a:t>Flow</a:t>
                      </a:r>
                      <a:r>
                        <a:rPr sz="1800" spc="-30" dirty="0">
                          <a:solidFill>
                            <a:srgbClr val="FFFFFF"/>
                          </a:solidFill>
                          <a:latin typeface="Candara"/>
                          <a:cs typeface="Candara"/>
                        </a:rPr>
                        <a:t> </a:t>
                      </a:r>
                      <a:r>
                        <a:rPr sz="1800" dirty="0">
                          <a:solidFill>
                            <a:srgbClr val="FFFFFF"/>
                          </a:solidFill>
                          <a:latin typeface="Candara"/>
                          <a:cs typeface="Candara"/>
                        </a:rPr>
                        <a:t>Invoicing</a:t>
                      </a:r>
                      <a:r>
                        <a:rPr sz="1800" spc="-40" dirty="0">
                          <a:solidFill>
                            <a:srgbClr val="FFFFFF"/>
                          </a:solidFill>
                          <a:latin typeface="Candara"/>
                          <a:cs typeface="Candara"/>
                        </a:rPr>
                        <a:t> </a:t>
                      </a:r>
                      <a:r>
                        <a:rPr sz="1800" spc="-10" dirty="0">
                          <a:solidFill>
                            <a:srgbClr val="FFFFFF"/>
                          </a:solidFill>
                          <a:latin typeface="Candara"/>
                          <a:cs typeface="Candara"/>
                        </a:rPr>
                        <a:t>System</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01"/>
                  </a:ext>
                </a:extLst>
              </a:tr>
              <a:tr h="500212">
                <a:tc>
                  <a:txBody>
                    <a:bodyPr/>
                    <a:lstStyle/>
                    <a:p>
                      <a:pPr marL="90805">
                        <a:lnSpc>
                          <a:spcPct val="100000"/>
                        </a:lnSpc>
                        <a:spcBef>
                          <a:spcPts val="244"/>
                        </a:spcBef>
                      </a:pPr>
                      <a:r>
                        <a:rPr sz="1800" dirty="0">
                          <a:solidFill>
                            <a:srgbClr val="FFFFFF"/>
                          </a:solidFill>
                          <a:latin typeface="Candara"/>
                          <a:cs typeface="Candara"/>
                        </a:rPr>
                        <a:t>Working</a:t>
                      </a:r>
                      <a:r>
                        <a:rPr sz="1800" spc="-40" dirty="0">
                          <a:solidFill>
                            <a:srgbClr val="FFFFFF"/>
                          </a:solidFill>
                          <a:latin typeface="Candara"/>
                          <a:cs typeface="Candara"/>
                        </a:rPr>
                        <a:t> </a:t>
                      </a:r>
                      <a:r>
                        <a:rPr sz="1800" dirty="0">
                          <a:solidFill>
                            <a:srgbClr val="FFFFFF"/>
                          </a:solidFill>
                          <a:latin typeface="Candara"/>
                          <a:cs typeface="Candara"/>
                        </a:rPr>
                        <a:t>Successfully</a:t>
                      </a:r>
                      <a:r>
                        <a:rPr sz="1800" spc="-30" dirty="0">
                          <a:solidFill>
                            <a:srgbClr val="FFFFFF"/>
                          </a:solidFill>
                          <a:latin typeface="Candara"/>
                          <a:cs typeface="Candara"/>
                        </a:rPr>
                        <a:t> </a:t>
                      </a:r>
                      <a:r>
                        <a:rPr sz="1800" dirty="0">
                          <a:solidFill>
                            <a:srgbClr val="FFFFFF"/>
                          </a:solidFill>
                          <a:latin typeface="Candara"/>
                          <a:cs typeface="Candara"/>
                        </a:rPr>
                        <a:t>with</a:t>
                      </a:r>
                      <a:r>
                        <a:rPr sz="1800" spc="-25" dirty="0">
                          <a:solidFill>
                            <a:srgbClr val="FFFFFF"/>
                          </a:solidFill>
                          <a:latin typeface="Candara"/>
                          <a:cs typeface="Candara"/>
                        </a:rPr>
                        <a:t> </a:t>
                      </a:r>
                      <a:r>
                        <a:rPr sz="1800" dirty="0">
                          <a:solidFill>
                            <a:srgbClr val="FFFFFF"/>
                          </a:solidFill>
                          <a:latin typeface="Candara"/>
                          <a:cs typeface="Candara"/>
                        </a:rPr>
                        <a:t>Small</a:t>
                      </a:r>
                      <a:r>
                        <a:rPr sz="1800" spc="-20" dirty="0">
                          <a:solidFill>
                            <a:srgbClr val="FFFFFF"/>
                          </a:solidFill>
                          <a:latin typeface="Candara"/>
                          <a:cs typeface="Candara"/>
                        </a:rPr>
                        <a:t> </a:t>
                      </a:r>
                      <a:r>
                        <a:rPr sz="1800" dirty="0">
                          <a:solidFill>
                            <a:srgbClr val="FFFFFF"/>
                          </a:solidFill>
                          <a:latin typeface="Candara"/>
                          <a:cs typeface="Candara"/>
                        </a:rPr>
                        <a:t>Business</a:t>
                      </a:r>
                      <a:r>
                        <a:rPr sz="1800" spc="-45" dirty="0">
                          <a:solidFill>
                            <a:srgbClr val="FFFFFF"/>
                          </a:solidFill>
                          <a:latin typeface="Candara"/>
                          <a:cs typeface="Candara"/>
                        </a:rPr>
                        <a:t> </a:t>
                      </a:r>
                      <a:r>
                        <a:rPr sz="1800" spc="-10" dirty="0">
                          <a:solidFill>
                            <a:srgbClr val="FFFFFF"/>
                          </a:solidFill>
                          <a:latin typeface="Candara"/>
                          <a:cs typeface="Candara"/>
                        </a:rPr>
                        <a:t>Specialists</a:t>
                      </a:r>
                      <a:endParaRPr sz="1800">
                        <a:latin typeface="Candara"/>
                        <a:cs typeface="Candara"/>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tc>
                  <a:txBody>
                    <a:bodyPr/>
                    <a:lstStyle/>
                    <a:p>
                      <a:pPr marL="92075">
                        <a:lnSpc>
                          <a:spcPct val="100000"/>
                        </a:lnSpc>
                        <a:spcBef>
                          <a:spcPts val="244"/>
                        </a:spcBef>
                      </a:pPr>
                      <a:r>
                        <a:rPr sz="1800" dirty="0">
                          <a:solidFill>
                            <a:srgbClr val="FFFFFF"/>
                          </a:solidFill>
                          <a:latin typeface="Candara"/>
                          <a:cs typeface="Candara"/>
                        </a:rPr>
                        <a:t>Marketing</a:t>
                      </a:r>
                      <a:r>
                        <a:rPr sz="1800" spc="-15" dirty="0">
                          <a:solidFill>
                            <a:srgbClr val="FFFFFF"/>
                          </a:solidFill>
                          <a:latin typeface="Candara"/>
                          <a:cs typeface="Candara"/>
                        </a:rPr>
                        <a:t> </a:t>
                      </a:r>
                      <a:r>
                        <a:rPr sz="1800" dirty="0">
                          <a:solidFill>
                            <a:srgbClr val="FFFFFF"/>
                          </a:solidFill>
                          <a:latin typeface="Candara"/>
                          <a:cs typeface="Candara"/>
                        </a:rPr>
                        <a:t>to State</a:t>
                      </a:r>
                      <a:r>
                        <a:rPr sz="1800" spc="5" dirty="0">
                          <a:solidFill>
                            <a:srgbClr val="FFFFFF"/>
                          </a:solidFill>
                          <a:latin typeface="Candara"/>
                          <a:cs typeface="Candara"/>
                        </a:rPr>
                        <a:t> </a:t>
                      </a:r>
                      <a:r>
                        <a:rPr sz="1800" dirty="0">
                          <a:solidFill>
                            <a:srgbClr val="FFFFFF"/>
                          </a:solidFill>
                          <a:latin typeface="Candara"/>
                          <a:cs typeface="Candara"/>
                        </a:rPr>
                        <a:t>and</a:t>
                      </a:r>
                      <a:r>
                        <a:rPr sz="1800" spc="-10" dirty="0">
                          <a:solidFill>
                            <a:srgbClr val="FFFFFF"/>
                          </a:solidFill>
                          <a:latin typeface="Candara"/>
                          <a:cs typeface="Candara"/>
                        </a:rPr>
                        <a:t> </a:t>
                      </a:r>
                      <a:r>
                        <a:rPr sz="1800" dirty="0">
                          <a:solidFill>
                            <a:srgbClr val="FFFFFF"/>
                          </a:solidFill>
                          <a:latin typeface="Candara"/>
                          <a:cs typeface="Candara"/>
                        </a:rPr>
                        <a:t>Local</a:t>
                      </a:r>
                      <a:r>
                        <a:rPr sz="1800" spc="-15" dirty="0">
                          <a:solidFill>
                            <a:srgbClr val="FFFFFF"/>
                          </a:solidFill>
                          <a:latin typeface="Candara"/>
                          <a:cs typeface="Candara"/>
                        </a:rPr>
                        <a:t> </a:t>
                      </a:r>
                      <a:r>
                        <a:rPr sz="1800" dirty="0">
                          <a:solidFill>
                            <a:srgbClr val="FFFFFF"/>
                          </a:solidFill>
                          <a:latin typeface="Candara"/>
                          <a:cs typeface="Candara"/>
                        </a:rPr>
                        <a:t>Government </a:t>
                      </a:r>
                      <a:r>
                        <a:rPr sz="1800" spc="-10" dirty="0">
                          <a:solidFill>
                            <a:srgbClr val="FFFFFF"/>
                          </a:solidFill>
                          <a:latin typeface="Candara"/>
                          <a:cs typeface="Candara"/>
                        </a:rPr>
                        <a:t>Agencies</a:t>
                      </a:r>
                      <a:endParaRPr sz="1800">
                        <a:latin typeface="Candara"/>
                        <a:cs typeface="Candara"/>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02"/>
                  </a:ext>
                </a:extLst>
              </a:tr>
              <a:tr h="347135">
                <a:tc>
                  <a:txBody>
                    <a:bodyPr/>
                    <a:lstStyle/>
                    <a:p>
                      <a:pPr marL="90805">
                        <a:lnSpc>
                          <a:spcPct val="100000"/>
                        </a:lnSpc>
                        <a:spcBef>
                          <a:spcPts val="244"/>
                        </a:spcBef>
                      </a:pPr>
                      <a:r>
                        <a:rPr sz="1800" dirty="0">
                          <a:solidFill>
                            <a:srgbClr val="FFFFFF"/>
                          </a:solidFill>
                          <a:latin typeface="Candara"/>
                          <a:cs typeface="Candara"/>
                        </a:rPr>
                        <a:t>Preparing</a:t>
                      </a:r>
                      <a:r>
                        <a:rPr sz="1800" spc="-10" dirty="0">
                          <a:solidFill>
                            <a:srgbClr val="FFFFFF"/>
                          </a:solidFill>
                          <a:latin typeface="Candara"/>
                          <a:cs typeface="Candara"/>
                        </a:rPr>
                        <a:t> </a:t>
                      </a:r>
                      <a:r>
                        <a:rPr sz="1800" dirty="0">
                          <a:solidFill>
                            <a:srgbClr val="FFFFFF"/>
                          </a:solidFill>
                          <a:latin typeface="Candara"/>
                          <a:cs typeface="Candara"/>
                        </a:rPr>
                        <a:t>Successful</a:t>
                      </a:r>
                      <a:r>
                        <a:rPr sz="1800" spc="-20" dirty="0">
                          <a:solidFill>
                            <a:srgbClr val="FFFFFF"/>
                          </a:solidFill>
                          <a:latin typeface="Candara"/>
                          <a:cs typeface="Candara"/>
                        </a:rPr>
                        <a:t> </a:t>
                      </a:r>
                      <a:r>
                        <a:rPr sz="1800" dirty="0">
                          <a:solidFill>
                            <a:srgbClr val="FFFFFF"/>
                          </a:solidFill>
                          <a:latin typeface="Candara"/>
                          <a:cs typeface="Candara"/>
                        </a:rPr>
                        <a:t>Bids</a:t>
                      </a:r>
                      <a:r>
                        <a:rPr sz="1800" spc="-35" dirty="0">
                          <a:solidFill>
                            <a:srgbClr val="FFFFFF"/>
                          </a:solidFill>
                          <a:latin typeface="Candara"/>
                          <a:cs typeface="Candara"/>
                        </a:rPr>
                        <a:t> </a:t>
                      </a:r>
                      <a:r>
                        <a:rPr sz="1800" dirty="0">
                          <a:solidFill>
                            <a:srgbClr val="FFFFFF"/>
                          </a:solidFill>
                          <a:latin typeface="Candara"/>
                          <a:cs typeface="Candara"/>
                        </a:rPr>
                        <a:t>&amp;</a:t>
                      </a:r>
                      <a:r>
                        <a:rPr sz="1800" spc="-15" dirty="0">
                          <a:solidFill>
                            <a:srgbClr val="FFFFFF"/>
                          </a:solidFill>
                          <a:latin typeface="Candara"/>
                          <a:cs typeface="Candara"/>
                        </a:rPr>
                        <a:t> </a:t>
                      </a:r>
                      <a:r>
                        <a:rPr sz="1800" spc="-10" dirty="0">
                          <a:solidFill>
                            <a:srgbClr val="FFFFFF"/>
                          </a:solidFill>
                          <a:latin typeface="Candara"/>
                          <a:cs typeface="Candara"/>
                        </a:rPr>
                        <a:t>Proposals</a:t>
                      </a:r>
                      <a:endParaRPr sz="1800">
                        <a:latin typeface="Candara"/>
                        <a:cs typeface="Candara"/>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tc>
                  <a:txBody>
                    <a:bodyPr/>
                    <a:lstStyle/>
                    <a:p>
                      <a:pPr marL="92075">
                        <a:lnSpc>
                          <a:spcPct val="100000"/>
                        </a:lnSpc>
                        <a:spcBef>
                          <a:spcPts val="244"/>
                        </a:spcBef>
                      </a:pPr>
                      <a:r>
                        <a:rPr sz="1800" dirty="0">
                          <a:solidFill>
                            <a:srgbClr val="FFFFFF"/>
                          </a:solidFill>
                          <a:latin typeface="Candara"/>
                          <a:cs typeface="Candara"/>
                        </a:rPr>
                        <a:t>Cost</a:t>
                      </a:r>
                      <a:r>
                        <a:rPr sz="1800" spc="-25" dirty="0">
                          <a:solidFill>
                            <a:srgbClr val="FFFFFF"/>
                          </a:solidFill>
                          <a:latin typeface="Candara"/>
                          <a:cs typeface="Candara"/>
                        </a:rPr>
                        <a:t> </a:t>
                      </a:r>
                      <a:r>
                        <a:rPr sz="1800" dirty="0">
                          <a:solidFill>
                            <a:srgbClr val="FFFFFF"/>
                          </a:solidFill>
                          <a:latin typeface="Candara"/>
                          <a:cs typeface="Candara"/>
                        </a:rPr>
                        <a:t>&amp;</a:t>
                      </a:r>
                      <a:r>
                        <a:rPr sz="1800" spc="-15" dirty="0">
                          <a:solidFill>
                            <a:srgbClr val="FFFFFF"/>
                          </a:solidFill>
                          <a:latin typeface="Candara"/>
                          <a:cs typeface="Candara"/>
                        </a:rPr>
                        <a:t> </a:t>
                      </a:r>
                      <a:r>
                        <a:rPr sz="1800" dirty="0">
                          <a:solidFill>
                            <a:srgbClr val="FFFFFF"/>
                          </a:solidFill>
                          <a:latin typeface="Candara"/>
                          <a:cs typeface="Candara"/>
                        </a:rPr>
                        <a:t>Price</a:t>
                      </a:r>
                      <a:r>
                        <a:rPr sz="1800" spc="-10" dirty="0">
                          <a:solidFill>
                            <a:srgbClr val="FFFFFF"/>
                          </a:solidFill>
                          <a:latin typeface="Candara"/>
                          <a:cs typeface="Candara"/>
                        </a:rPr>
                        <a:t> </a:t>
                      </a:r>
                      <a:r>
                        <a:rPr sz="1800" dirty="0">
                          <a:solidFill>
                            <a:srgbClr val="FFFFFF"/>
                          </a:solidFill>
                          <a:latin typeface="Candara"/>
                          <a:cs typeface="Candara"/>
                        </a:rPr>
                        <a:t>Proposal</a:t>
                      </a:r>
                      <a:r>
                        <a:rPr sz="1800" spc="-25" dirty="0">
                          <a:solidFill>
                            <a:srgbClr val="FFFFFF"/>
                          </a:solidFill>
                          <a:latin typeface="Candara"/>
                          <a:cs typeface="Candara"/>
                        </a:rPr>
                        <a:t> </a:t>
                      </a:r>
                      <a:r>
                        <a:rPr sz="1800" spc="-10" dirty="0">
                          <a:solidFill>
                            <a:srgbClr val="FFFFFF"/>
                          </a:solidFill>
                          <a:latin typeface="Candara"/>
                          <a:cs typeface="Candara"/>
                        </a:rPr>
                        <a:t>Preparation</a:t>
                      </a:r>
                      <a:endParaRPr sz="1800">
                        <a:latin typeface="Candara"/>
                        <a:cs typeface="Candara"/>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03"/>
                  </a:ext>
                </a:extLst>
              </a:tr>
              <a:tr h="347135">
                <a:tc>
                  <a:txBody>
                    <a:bodyPr/>
                    <a:lstStyle/>
                    <a:p>
                      <a:pPr marL="90805">
                        <a:lnSpc>
                          <a:spcPct val="100000"/>
                        </a:lnSpc>
                        <a:spcBef>
                          <a:spcPts val="244"/>
                        </a:spcBef>
                      </a:pPr>
                      <a:r>
                        <a:rPr sz="1800" dirty="0">
                          <a:solidFill>
                            <a:srgbClr val="FFFFFF"/>
                          </a:solidFill>
                          <a:latin typeface="Candara"/>
                          <a:cs typeface="Candara"/>
                        </a:rPr>
                        <a:t>Subcontracting</a:t>
                      </a:r>
                      <a:r>
                        <a:rPr sz="1800" spc="-30" dirty="0">
                          <a:solidFill>
                            <a:srgbClr val="FFFFFF"/>
                          </a:solidFill>
                          <a:latin typeface="Candara"/>
                          <a:cs typeface="Candara"/>
                        </a:rPr>
                        <a:t> </a:t>
                      </a:r>
                      <a:r>
                        <a:rPr sz="1800" dirty="0">
                          <a:solidFill>
                            <a:srgbClr val="FFFFFF"/>
                          </a:solidFill>
                          <a:latin typeface="Candara"/>
                          <a:cs typeface="Candara"/>
                        </a:rPr>
                        <a:t>with</a:t>
                      </a:r>
                      <a:r>
                        <a:rPr sz="1800" spc="-25" dirty="0">
                          <a:solidFill>
                            <a:srgbClr val="FFFFFF"/>
                          </a:solidFill>
                          <a:latin typeface="Candara"/>
                          <a:cs typeface="Candara"/>
                        </a:rPr>
                        <a:t> </a:t>
                      </a:r>
                      <a:r>
                        <a:rPr sz="1800" dirty="0">
                          <a:solidFill>
                            <a:srgbClr val="FFFFFF"/>
                          </a:solidFill>
                          <a:latin typeface="Candara"/>
                          <a:cs typeface="Candara"/>
                        </a:rPr>
                        <a:t>Large</a:t>
                      </a:r>
                      <a:r>
                        <a:rPr sz="1800" spc="-15" dirty="0">
                          <a:solidFill>
                            <a:srgbClr val="FFFFFF"/>
                          </a:solidFill>
                          <a:latin typeface="Candara"/>
                          <a:cs typeface="Candara"/>
                        </a:rPr>
                        <a:t> </a:t>
                      </a:r>
                      <a:r>
                        <a:rPr sz="1800" spc="-10" dirty="0">
                          <a:solidFill>
                            <a:srgbClr val="FFFFFF"/>
                          </a:solidFill>
                          <a:latin typeface="Candara"/>
                          <a:cs typeface="Candara"/>
                        </a:rPr>
                        <a:t>Primes</a:t>
                      </a:r>
                      <a:endParaRPr sz="1800">
                        <a:latin typeface="Candara"/>
                        <a:cs typeface="Candara"/>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tc>
                  <a:txBody>
                    <a:bodyPr/>
                    <a:lstStyle/>
                    <a:p>
                      <a:pPr marL="92075">
                        <a:lnSpc>
                          <a:spcPct val="100000"/>
                        </a:lnSpc>
                        <a:spcBef>
                          <a:spcPts val="244"/>
                        </a:spcBef>
                      </a:pPr>
                      <a:r>
                        <a:rPr sz="1800" spc="-10" dirty="0">
                          <a:solidFill>
                            <a:srgbClr val="FFFFFF"/>
                          </a:solidFill>
                          <a:latin typeface="Candara"/>
                          <a:cs typeface="Candara"/>
                        </a:rPr>
                        <a:t>Teaming</a:t>
                      </a:r>
                      <a:r>
                        <a:rPr sz="1800" spc="-75" dirty="0">
                          <a:solidFill>
                            <a:srgbClr val="FFFFFF"/>
                          </a:solidFill>
                          <a:latin typeface="Candara"/>
                          <a:cs typeface="Candara"/>
                        </a:rPr>
                        <a:t> </a:t>
                      </a:r>
                      <a:r>
                        <a:rPr sz="1800" spc="-10" dirty="0">
                          <a:solidFill>
                            <a:srgbClr val="FFFFFF"/>
                          </a:solidFill>
                          <a:latin typeface="Candara"/>
                          <a:cs typeface="Candara"/>
                        </a:rPr>
                        <a:t>Agreements</a:t>
                      </a:r>
                      <a:endParaRPr sz="1800">
                        <a:latin typeface="Candara"/>
                        <a:cs typeface="Candara"/>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04"/>
                  </a:ext>
                </a:extLst>
              </a:tr>
              <a:tr h="606884">
                <a:tc>
                  <a:txBody>
                    <a:bodyPr/>
                    <a:lstStyle/>
                    <a:p>
                      <a:pPr marL="90805">
                        <a:lnSpc>
                          <a:spcPct val="100000"/>
                        </a:lnSpc>
                        <a:spcBef>
                          <a:spcPts val="245"/>
                        </a:spcBef>
                      </a:pPr>
                      <a:r>
                        <a:rPr sz="1800" dirty="0">
                          <a:solidFill>
                            <a:srgbClr val="FFFFFF"/>
                          </a:solidFill>
                          <a:latin typeface="Candara"/>
                          <a:cs typeface="Candara"/>
                        </a:rPr>
                        <a:t>All</a:t>
                      </a:r>
                      <a:r>
                        <a:rPr sz="1800" spc="10" dirty="0">
                          <a:solidFill>
                            <a:srgbClr val="FFFFFF"/>
                          </a:solidFill>
                          <a:latin typeface="Candara"/>
                          <a:cs typeface="Candara"/>
                        </a:rPr>
                        <a:t> </a:t>
                      </a:r>
                      <a:r>
                        <a:rPr sz="1800" dirty="0">
                          <a:solidFill>
                            <a:srgbClr val="FFFFFF"/>
                          </a:solidFill>
                          <a:latin typeface="Candara"/>
                          <a:cs typeface="Candara"/>
                        </a:rPr>
                        <a:t>Small</a:t>
                      </a:r>
                      <a:r>
                        <a:rPr sz="1800" spc="10" dirty="0">
                          <a:solidFill>
                            <a:srgbClr val="FFFFFF"/>
                          </a:solidFill>
                          <a:latin typeface="Candara"/>
                          <a:cs typeface="Candara"/>
                        </a:rPr>
                        <a:t> </a:t>
                      </a:r>
                      <a:r>
                        <a:rPr sz="1800" dirty="0">
                          <a:solidFill>
                            <a:srgbClr val="FFFFFF"/>
                          </a:solidFill>
                          <a:latin typeface="Candara"/>
                          <a:cs typeface="Candara"/>
                        </a:rPr>
                        <a:t>Business</a:t>
                      </a:r>
                      <a:r>
                        <a:rPr sz="1800" spc="-10" dirty="0">
                          <a:solidFill>
                            <a:srgbClr val="FFFFFF"/>
                          </a:solidFill>
                          <a:latin typeface="Candara"/>
                          <a:cs typeface="Candara"/>
                        </a:rPr>
                        <a:t> Mentor-</a:t>
                      </a:r>
                      <a:r>
                        <a:rPr sz="1800" dirty="0">
                          <a:solidFill>
                            <a:srgbClr val="FFFFFF"/>
                          </a:solidFill>
                          <a:latin typeface="Candara"/>
                          <a:cs typeface="Candara"/>
                        </a:rPr>
                        <a:t>Protégé</a:t>
                      </a:r>
                      <a:r>
                        <a:rPr sz="1800" spc="15" dirty="0">
                          <a:solidFill>
                            <a:srgbClr val="FFFFFF"/>
                          </a:solidFill>
                          <a:latin typeface="Candara"/>
                          <a:cs typeface="Candara"/>
                        </a:rPr>
                        <a:t> </a:t>
                      </a:r>
                      <a:r>
                        <a:rPr sz="1800" spc="-10" dirty="0">
                          <a:solidFill>
                            <a:srgbClr val="FFFFFF"/>
                          </a:solidFill>
                          <a:latin typeface="Candara"/>
                          <a:cs typeface="Candara"/>
                        </a:rPr>
                        <a:t>Program</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tc>
                  <a:txBody>
                    <a:bodyPr/>
                    <a:lstStyle/>
                    <a:p>
                      <a:pPr marL="92075" marR="135890">
                        <a:lnSpc>
                          <a:spcPct val="100000"/>
                        </a:lnSpc>
                        <a:spcBef>
                          <a:spcPts val="245"/>
                        </a:spcBef>
                      </a:pPr>
                      <a:r>
                        <a:rPr sz="1800" dirty="0">
                          <a:solidFill>
                            <a:srgbClr val="FFFFFF"/>
                          </a:solidFill>
                          <a:latin typeface="Candara"/>
                          <a:cs typeface="Candara"/>
                        </a:rPr>
                        <a:t>Understanding</a:t>
                      </a:r>
                      <a:r>
                        <a:rPr sz="1800" spc="-40" dirty="0">
                          <a:solidFill>
                            <a:srgbClr val="FFFFFF"/>
                          </a:solidFill>
                          <a:latin typeface="Candara"/>
                          <a:cs typeface="Candara"/>
                        </a:rPr>
                        <a:t> </a:t>
                      </a:r>
                      <a:r>
                        <a:rPr sz="1800" dirty="0">
                          <a:solidFill>
                            <a:srgbClr val="FFFFFF"/>
                          </a:solidFill>
                          <a:latin typeface="Candara"/>
                          <a:cs typeface="Candara"/>
                        </a:rPr>
                        <a:t>the</a:t>
                      </a:r>
                      <a:r>
                        <a:rPr sz="1800" spc="-10" dirty="0">
                          <a:solidFill>
                            <a:srgbClr val="FFFFFF"/>
                          </a:solidFill>
                          <a:latin typeface="Candara"/>
                          <a:cs typeface="Candara"/>
                        </a:rPr>
                        <a:t> </a:t>
                      </a:r>
                      <a:r>
                        <a:rPr sz="1800" dirty="0">
                          <a:solidFill>
                            <a:srgbClr val="FFFFFF"/>
                          </a:solidFill>
                          <a:latin typeface="Candara"/>
                          <a:cs typeface="Candara"/>
                        </a:rPr>
                        <a:t>Federal</a:t>
                      </a:r>
                      <a:r>
                        <a:rPr sz="1800" spc="-25" dirty="0">
                          <a:solidFill>
                            <a:srgbClr val="FFFFFF"/>
                          </a:solidFill>
                          <a:latin typeface="Candara"/>
                          <a:cs typeface="Candara"/>
                        </a:rPr>
                        <a:t> </a:t>
                      </a:r>
                      <a:r>
                        <a:rPr sz="1800" dirty="0">
                          <a:solidFill>
                            <a:srgbClr val="FFFFFF"/>
                          </a:solidFill>
                          <a:latin typeface="Candara"/>
                          <a:cs typeface="Candara"/>
                        </a:rPr>
                        <a:t>Acquisition</a:t>
                      </a:r>
                      <a:r>
                        <a:rPr sz="1800" spc="-40" dirty="0">
                          <a:solidFill>
                            <a:srgbClr val="FFFFFF"/>
                          </a:solidFill>
                          <a:latin typeface="Candara"/>
                          <a:cs typeface="Candara"/>
                        </a:rPr>
                        <a:t> </a:t>
                      </a:r>
                      <a:r>
                        <a:rPr sz="1800" dirty="0">
                          <a:solidFill>
                            <a:srgbClr val="FFFFFF"/>
                          </a:solidFill>
                          <a:latin typeface="Candara"/>
                          <a:cs typeface="Candara"/>
                        </a:rPr>
                        <a:t>Regulations</a:t>
                      </a:r>
                      <a:r>
                        <a:rPr sz="1800" spc="-5" dirty="0">
                          <a:solidFill>
                            <a:srgbClr val="FFFFFF"/>
                          </a:solidFill>
                          <a:latin typeface="Candara"/>
                          <a:cs typeface="Candara"/>
                        </a:rPr>
                        <a:t> </a:t>
                      </a:r>
                      <a:r>
                        <a:rPr sz="1800" dirty="0">
                          <a:solidFill>
                            <a:srgbClr val="FFFFFF"/>
                          </a:solidFill>
                          <a:latin typeface="Candara"/>
                          <a:cs typeface="Candara"/>
                        </a:rPr>
                        <a:t>–</a:t>
                      </a:r>
                      <a:r>
                        <a:rPr sz="1800" spc="-20" dirty="0">
                          <a:solidFill>
                            <a:srgbClr val="FFFFFF"/>
                          </a:solidFill>
                          <a:latin typeface="Candara"/>
                          <a:cs typeface="Candara"/>
                        </a:rPr>
                        <a:t> FAR, </a:t>
                      </a:r>
                      <a:r>
                        <a:rPr sz="1800" spc="-10" dirty="0">
                          <a:solidFill>
                            <a:srgbClr val="FFFFFF"/>
                          </a:solidFill>
                          <a:latin typeface="Candara"/>
                          <a:cs typeface="Candara"/>
                        </a:rPr>
                        <a:t>DFARS</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05"/>
                  </a:ext>
                </a:extLst>
              </a:tr>
              <a:tr h="347135">
                <a:tc>
                  <a:txBody>
                    <a:bodyPr/>
                    <a:lstStyle/>
                    <a:p>
                      <a:pPr marL="90805">
                        <a:lnSpc>
                          <a:spcPct val="100000"/>
                        </a:lnSpc>
                        <a:spcBef>
                          <a:spcPts val="245"/>
                        </a:spcBef>
                      </a:pPr>
                      <a:r>
                        <a:rPr sz="1800" dirty="0">
                          <a:solidFill>
                            <a:srgbClr val="FFFFFF"/>
                          </a:solidFill>
                          <a:latin typeface="Candara"/>
                          <a:cs typeface="Candara"/>
                        </a:rPr>
                        <a:t>Navigating </a:t>
                      </a:r>
                      <a:r>
                        <a:rPr sz="1800" spc="-10" dirty="0">
                          <a:solidFill>
                            <a:srgbClr val="FFFFFF"/>
                          </a:solidFill>
                          <a:latin typeface="Candara"/>
                          <a:cs typeface="Candara"/>
                        </a:rPr>
                        <a:t>SAM.gov</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tc>
                  <a:txBody>
                    <a:bodyPr/>
                    <a:lstStyle/>
                    <a:p>
                      <a:pPr marL="92075">
                        <a:lnSpc>
                          <a:spcPct val="100000"/>
                        </a:lnSpc>
                        <a:spcBef>
                          <a:spcPts val="245"/>
                        </a:spcBef>
                      </a:pPr>
                      <a:r>
                        <a:rPr sz="1800" dirty="0">
                          <a:solidFill>
                            <a:srgbClr val="FFFFFF"/>
                          </a:solidFill>
                          <a:latin typeface="Candara"/>
                          <a:cs typeface="Candara"/>
                        </a:rPr>
                        <a:t>Cybersecurity</a:t>
                      </a:r>
                      <a:r>
                        <a:rPr sz="1800" spc="-20" dirty="0">
                          <a:solidFill>
                            <a:srgbClr val="FFFFFF"/>
                          </a:solidFill>
                          <a:latin typeface="Candara"/>
                          <a:cs typeface="Candara"/>
                        </a:rPr>
                        <a:t> </a:t>
                      </a:r>
                      <a:r>
                        <a:rPr sz="1800" dirty="0">
                          <a:solidFill>
                            <a:srgbClr val="FFFFFF"/>
                          </a:solidFill>
                          <a:latin typeface="Candara"/>
                          <a:cs typeface="Candara"/>
                        </a:rPr>
                        <a:t>101</a:t>
                      </a:r>
                      <a:r>
                        <a:rPr sz="1800" spc="-35" dirty="0">
                          <a:solidFill>
                            <a:srgbClr val="FFFFFF"/>
                          </a:solidFill>
                          <a:latin typeface="Candara"/>
                          <a:cs typeface="Candara"/>
                        </a:rPr>
                        <a:t> </a:t>
                      </a:r>
                      <a:r>
                        <a:rPr sz="1800" dirty="0">
                          <a:solidFill>
                            <a:srgbClr val="FFFFFF"/>
                          </a:solidFill>
                          <a:latin typeface="Candara"/>
                          <a:cs typeface="Candara"/>
                        </a:rPr>
                        <a:t>for</a:t>
                      </a:r>
                      <a:r>
                        <a:rPr sz="1800" spc="-40" dirty="0">
                          <a:solidFill>
                            <a:srgbClr val="FFFFFF"/>
                          </a:solidFill>
                          <a:latin typeface="Candara"/>
                          <a:cs typeface="Candara"/>
                        </a:rPr>
                        <a:t> </a:t>
                      </a:r>
                      <a:r>
                        <a:rPr sz="1800" spc="-10" dirty="0">
                          <a:solidFill>
                            <a:srgbClr val="FFFFFF"/>
                          </a:solidFill>
                          <a:latin typeface="Candara"/>
                          <a:cs typeface="Candara"/>
                        </a:rPr>
                        <a:t>Contractors</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06"/>
                  </a:ext>
                </a:extLst>
              </a:tr>
              <a:tr h="866245">
                <a:tc>
                  <a:txBody>
                    <a:bodyPr/>
                    <a:lstStyle/>
                    <a:p>
                      <a:pPr marL="90805">
                        <a:lnSpc>
                          <a:spcPct val="100000"/>
                        </a:lnSpc>
                        <a:spcBef>
                          <a:spcPts val="245"/>
                        </a:spcBef>
                      </a:pPr>
                      <a:r>
                        <a:rPr sz="1800" dirty="0">
                          <a:solidFill>
                            <a:srgbClr val="FFFFFF"/>
                          </a:solidFill>
                          <a:latin typeface="Candara"/>
                          <a:cs typeface="Candara"/>
                        </a:rPr>
                        <a:t>“Before</a:t>
                      </a:r>
                      <a:r>
                        <a:rPr sz="1800" spc="-55" dirty="0">
                          <a:solidFill>
                            <a:srgbClr val="FFFFFF"/>
                          </a:solidFill>
                          <a:latin typeface="Candara"/>
                          <a:cs typeface="Candara"/>
                        </a:rPr>
                        <a:t> </a:t>
                      </a:r>
                      <a:r>
                        <a:rPr sz="1800" dirty="0">
                          <a:solidFill>
                            <a:srgbClr val="FFFFFF"/>
                          </a:solidFill>
                          <a:latin typeface="Candara"/>
                          <a:cs typeface="Candara"/>
                        </a:rPr>
                        <a:t>the</a:t>
                      </a:r>
                      <a:r>
                        <a:rPr sz="1800" spc="-15" dirty="0">
                          <a:solidFill>
                            <a:srgbClr val="FFFFFF"/>
                          </a:solidFill>
                          <a:latin typeface="Candara"/>
                          <a:cs typeface="Candara"/>
                        </a:rPr>
                        <a:t> </a:t>
                      </a:r>
                      <a:r>
                        <a:rPr sz="1800" dirty="0">
                          <a:solidFill>
                            <a:srgbClr val="FFFFFF"/>
                          </a:solidFill>
                          <a:latin typeface="Candara"/>
                          <a:cs typeface="Candara"/>
                        </a:rPr>
                        <a:t>Storm” –</a:t>
                      </a:r>
                      <a:r>
                        <a:rPr sz="1800" spc="-15" dirty="0">
                          <a:solidFill>
                            <a:srgbClr val="FFFFFF"/>
                          </a:solidFill>
                          <a:latin typeface="Candara"/>
                          <a:cs typeface="Candara"/>
                        </a:rPr>
                        <a:t> </a:t>
                      </a:r>
                      <a:r>
                        <a:rPr sz="1800" dirty="0">
                          <a:solidFill>
                            <a:srgbClr val="FFFFFF"/>
                          </a:solidFill>
                          <a:latin typeface="Candara"/>
                          <a:cs typeface="Candara"/>
                        </a:rPr>
                        <a:t>Disaster</a:t>
                      </a:r>
                      <a:r>
                        <a:rPr sz="1800" spc="-40" dirty="0">
                          <a:solidFill>
                            <a:srgbClr val="FFFFFF"/>
                          </a:solidFill>
                          <a:latin typeface="Candara"/>
                          <a:cs typeface="Candara"/>
                        </a:rPr>
                        <a:t> </a:t>
                      </a:r>
                      <a:r>
                        <a:rPr sz="1800" dirty="0">
                          <a:solidFill>
                            <a:srgbClr val="FFFFFF"/>
                          </a:solidFill>
                          <a:latin typeface="Candara"/>
                          <a:cs typeface="Candara"/>
                        </a:rPr>
                        <a:t>Recovery</a:t>
                      </a:r>
                      <a:r>
                        <a:rPr sz="1800" spc="-25" dirty="0">
                          <a:solidFill>
                            <a:srgbClr val="FFFFFF"/>
                          </a:solidFill>
                          <a:latin typeface="Candara"/>
                          <a:cs typeface="Candara"/>
                        </a:rPr>
                        <a:t> </a:t>
                      </a:r>
                      <a:r>
                        <a:rPr sz="1800" spc="-10" dirty="0">
                          <a:solidFill>
                            <a:srgbClr val="FFFFFF"/>
                          </a:solidFill>
                          <a:latin typeface="Candara"/>
                          <a:cs typeface="Candara"/>
                        </a:rPr>
                        <a:t>Contracting</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tc>
                  <a:txBody>
                    <a:bodyPr/>
                    <a:lstStyle/>
                    <a:p>
                      <a:pPr marL="92075">
                        <a:lnSpc>
                          <a:spcPct val="100000"/>
                        </a:lnSpc>
                        <a:spcBef>
                          <a:spcPts val="245"/>
                        </a:spcBef>
                      </a:pPr>
                      <a:r>
                        <a:rPr sz="1800" dirty="0">
                          <a:solidFill>
                            <a:srgbClr val="FFFFFF"/>
                          </a:solidFill>
                          <a:latin typeface="Candara"/>
                          <a:cs typeface="Candara"/>
                        </a:rPr>
                        <a:t>Contract</a:t>
                      </a:r>
                      <a:r>
                        <a:rPr sz="1800" spc="-20" dirty="0">
                          <a:solidFill>
                            <a:srgbClr val="FFFFFF"/>
                          </a:solidFill>
                          <a:latin typeface="Candara"/>
                          <a:cs typeface="Candara"/>
                        </a:rPr>
                        <a:t> </a:t>
                      </a:r>
                      <a:r>
                        <a:rPr sz="1800" dirty="0">
                          <a:solidFill>
                            <a:srgbClr val="FFFFFF"/>
                          </a:solidFill>
                          <a:latin typeface="Candara"/>
                          <a:cs typeface="Candara"/>
                        </a:rPr>
                        <a:t>Data</a:t>
                      </a:r>
                      <a:r>
                        <a:rPr sz="1800" spc="15" dirty="0">
                          <a:solidFill>
                            <a:srgbClr val="FFFFFF"/>
                          </a:solidFill>
                          <a:latin typeface="Candara"/>
                          <a:cs typeface="Candara"/>
                        </a:rPr>
                        <a:t> </a:t>
                      </a:r>
                      <a:r>
                        <a:rPr sz="1800" dirty="0">
                          <a:solidFill>
                            <a:srgbClr val="FFFFFF"/>
                          </a:solidFill>
                          <a:latin typeface="Candara"/>
                          <a:cs typeface="Candara"/>
                        </a:rPr>
                        <a:t>Mining</a:t>
                      </a:r>
                      <a:r>
                        <a:rPr sz="1800" spc="-30" dirty="0">
                          <a:solidFill>
                            <a:srgbClr val="FFFFFF"/>
                          </a:solidFill>
                          <a:latin typeface="Candara"/>
                          <a:cs typeface="Candara"/>
                        </a:rPr>
                        <a:t> </a:t>
                      </a:r>
                      <a:r>
                        <a:rPr sz="1800" dirty="0">
                          <a:solidFill>
                            <a:srgbClr val="FFFFFF"/>
                          </a:solidFill>
                          <a:latin typeface="Candara"/>
                          <a:cs typeface="Candara"/>
                        </a:rPr>
                        <a:t>–</a:t>
                      </a:r>
                      <a:r>
                        <a:rPr sz="1800" spc="-10" dirty="0">
                          <a:solidFill>
                            <a:srgbClr val="FFFFFF"/>
                          </a:solidFill>
                          <a:latin typeface="Candara"/>
                          <a:cs typeface="Candara"/>
                        </a:rPr>
                        <a:t> </a:t>
                      </a:r>
                      <a:r>
                        <a:rPr sz="1800" dirty="0">
                          <a:solidFill>
                            <a:srgbClr val="FFFFFF"/>
                          </a:solidFill>
                          <a:latin typeface="Candara"/>
                          <a:cs typeface="Candara"/>
                        </a:rPr>
                        <a:t>How</a:t>
                      </a:r>
                      <a:r>
                        <a:rPr sz="1800" spc="-30" dirty="0">
                          <a:solidFill>
                            <a:srgbClr val="FFFFFF"/>
                          </a:solidFill>
                          <a:latin typeface="Candara"/>
                          <a:cs typeface="Candara"/>
                        </a:rPr>
                        <a:t> </a:t>
                      </a:r>
                      <a:r>
                        <a:rPr sz="1800" dirty="0">
                          <a:solidFill>
                            <a:srgbClr val="FFFFFF"/>
                          </a:solidFill>
                          <a:latin typeface="Candara"/>
                          <a:cs typeface="Candara"/>
                        </a:rPr>
                        <a:t>to</a:t>
                      </a:r>
                      <a:r>
                        <a:rPr sz="1800" spc="-15" dirty="0">
                          <a:solidFill>
                            <a:srgbClr val="FFFFFF"/>
                          </a:solidFill>
                          <a:latin typeface="Candara"/>
                          <a:cs typeface="Candara"/>
                        </a:rPr>
                        <a:t> </a:t>
                      </a:r>
                      <a:r>
                        <a:rPr sz="1800" dirty="0">
                          <a:solidFill>
                            <a:srgbClr val="FFFFFF"/>
                          </a:solidFill>
                          <a:latin typeface="Candara"/>
                          <a:cs typeface="Candara"/>
                        </a:rPr>
                        <a:t>Find</a:t>
                      </a:r>
                      <a:r>
                        <a:rPr sz="1800" spc="-25" dirty="0">
                          <a:solidFill>
                            <a:srgbClr val="FFFFFF"/>
                          </a:solidFill>
                          <a:latin typeface="Candara"/>
                          <a:cs typeface="Candara"/>
                        </a:rPr>
                        <a:t> </a:t>
                      </a:r>
                      <a:r>
                        <a:rPr sz="1800" dirty="0">
                          <a:solidFill>
                            <a:srgbClr val="FFFFFF"/>
                          </a:solidFill>
                          <a:latin typeface="Candara"/>
                          <a:cs typeface="Candara"/>
                        </a:rPr>
                        <a:t>Government</a:t>
                      </a:r>
                      <a:r>
                        <a:rPr sz="1800" spc="-15" dirty="0">
                          <a:solidFill>
                            <a:srgbClr val="FFFFFF"/>
                          </a:solidFill>
                          <a:latin typeface="Candara"/>
                          <a:cs typeface="Candara"/>
                        </a:rPr>
                        <a:t> </a:t>
                      </a:r>
                      <a:r>
                        <a:rPr sz="1800" spc="-10" dirty="0">
                          <a:solidFill>
                            <a:srgbClr val="FFFFFF"/>
                          </a:solidFill>
                          <a:latin typeface="Candara"/>
                          <a:cs typeface="Candara"/>
                        </a:rPr>
                        <a:t>Contract</a:t>
                      </a:r>
                      <a:endParaRPr sz="1800">
                        <a:latin typeface="Candara"/>
                        <a:cs typeface="Candara"/>
                      </a:endParaRPr>
                    </a:p>
                    <a:p>
                      <a:pPr marL="92075">
                        <a:lnSpc>
                          <a:spcPct val="100000"/>
                        </a:lnSpc>
                      </a:pPr>
                      <a:r>
                        <a:rPr sz="1800" spc="-10" dirty="0">
                          <a:solidFill>
                            <a:srgbClr val="FFFFFF"/>
                          </a:solidFill>
                          <a:latin typeface="Candara"/>
                          <a:cs typeface="Candara"/>
                        </a:rPr>
                        <a:t>Opportunities</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07"/>
                  </a:ext>
                </a:extLst>
              </a:tr>
              <a:tr h="347135">
                <a:tc>
                  <a:txBody>
                    <a:bodyPr/>
                    <a:lstStyle/>
                    <a:p>
                      <a:pPr marL="90805">
                        <a:lnSpc>
                          <a:spcPct val="100000"/>
                        </a:lnSpc>
                        <a:spcBef>
                          <a:spcPts val="245"/>
                        </a:spcBef>
                      </a:pPr>
                      <a:r>
                        <a:rPr sz="1800" spc="-10" dirty="0">
                          <a:solidFill>
                            <a:srgbClr val="FFFFFF"/>
                          </a:solidFill>
                          <a:latin typeface="Candara"/>
                          <a:cs typeface="Candara"/>
                        </a:rPr>
                        <a:t>Woman-</a:t>
                      </a:r>
                      <a:r>
                        <a:rPr sz="1800" dirty="0">
                          <a:solidFill>
                            <a:srgbClr val="FFFFFF"/>
                          </a:solidFill>
                          <a:latin typeface="Candara"/>
                          <a:cs typeface="Candara"/>
                        </a:rPr>
                        <a:t>owned</a:t>
                      </a:r>
                      <a:r>
                        <a:rPr sz="1800" spc="-20" dirty="0">
                          <a:solidFill>
                            <a:srgbClr val="FFFFFF"/>
                          </a:solidFill>
                          <a:latin typeface="Candara"/>
                          <a:cs typeface="Candara"/>
                        </a:rPr>
                        <a:t> </a:t>
                      </a:r>
                      <a:r>
                        <a:rPr sz="1800" dirty="0">
                          <a:solidFill>
                            <a:srgbClr val="FFFFFF"/>
                          </a:solidFill>
                          <a:latin typeface="Candara"/>
                          <a:cs typeface="Candara"/>
                        </a:rPr>
                        <a:t>Small</a:t>
                      </a:r>
                      <a:r>
                        <a:rPr sz="1800" spc="10" dirty="0">
                          <a:solidFill>
                            <a:srgbClr val="FFFFFF"/>
                          </a:solidFill>
                          <a:latin typeface="Candara"/>
                          <a:cs typeface="Candara"/>
                        </a:rPr>
                        <a:t> </a:t>
                      </a:r>
                      <a:r>
                        <a:rPr sz="1800" dirty="0">
                          <a:solidFill>
                            <a:srgbClr val="FFFFFF"/>
                          </a:solidFill>
                          <a:latin typeface="Candara"/>
                          <a:cs typeface="Candara"/>
                        </a:rPr>
                        <a:t>Business</a:t>
                      </a:r>
                      <a:r>
                        <a:rPr sz="1800" spc="-20" dirty="0">
                          <a:solidFill>
                            <a:srgbClr val="FFFFFF"/>
                          </a:solidFill>
                          <a:latin typeface="Candara"/>
                          <a:cs typeface="Candara"/>
                        </a:rPr>
                        <a:t> </a:t>
                      </a:r>
                      <a:r>
                        <a:rPr sz="1800" spc="-10" dirty="0">
                          <a:solidFill>
                            <a:srgbClr val="FFFFFF"/>
                          </a:solidFill>
                          <a:latin typeface="Candara"/>
                          <a:cs typeface="Candara"/>
                        </a:rPr>
                        <a:t>Program</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tc>
                  <a:txBody>
                    <a:bodyPr/>
                    <a:lstStyle/>
                    <a:p>
                      <a:pPr marL="92075">
                        <a:lnSpc>
                          <a:spcPct val="100000"/>
                        </a:lnSpc>
                        <a:spcBef>
                          <a:spcPts val="245"/>
                        </a:spcBef>
                      </a:pPr>
                      <a:r>
                        <a:rPr sz="1800" dirty="0">
                          <a:solidFill>
                            <a:srgbClr val="FFFFFF"/>
                          </a:solidFill>
                          <a:latin typeface="Candara"/>
                          <a:cs typeface="Candara"/>
                        </a:rPr>
                        <a:t>HUBZone</a:t>
                      </a:r>
                      <a:r>
                        <a:rPr sz="1800" spc="-10" dirty="0">
                          <a:solidFill>
                            <a:srgbClr val="FFFFFF"/>
                          </a:solidFill>
                          <a:latin typeface="Candara"/>
                          <a:cs typeface="Candara"/>
                        </a:rPr>
                        <a:t> </a:t>
                      </a:r>
                      <a:r>
                        <a:rPr sz="1800" dirty="0">
                          <a:solidFill>
                            <a:srgbClr val="FFFFFF"/>
                          </a:solidFill>
                          <a:latin typeface="Candara"/>
                          <a:cs typeface="Candara"/>
                        </a:rPr>
                        <a:t>Program</a:t>
                      </a:r>
                      <a:r>
                        <a:rPr sz="1800" spc="-5" dirty="0">
                          <a:solidFill>
                            <a:srgbClr val="FFFFFF"/>
                          </a:solidFill>
                          <a:latin typeface="Candara"/>
                          <a:cs typeface="Candara"/>
                        </a:rPr>
                        <a:t> </a:t>
                      </a:r>
                      <a:r>
                        <a:rPr sz="1800" dirty="0">
                          <a:solidFill>
                            <a:srgbClr val="FFFFFF"/>
                          </a:solidFill>
                          <a:latin typeface="Candara"/>
                          <a:cs typeface="Candara"/>
                        </a:rPr>
                        <a:t>–</a:t>
                      </a:r>
                      <a:r>
                        <a:rPr sz="1800" spc="-10" dirty="0">
                          <a:solidFill>
                            <a:srgbClr val="FFFFFF"/>
                          </a:solidFill>
                          <a:latin typeface="Candara"/>
                          <a:cs typeface="Candara"/>
                        </a:rPr>
                        <a:t> </a:t>
                      </a:r>
                      <a:r>
                        <a:rPr sz="1800" dirty="0">
                          <a:solidFill>
                            <a:srgbClr val="FFFFFF"/>
                          </a:solidFill>
                          <a:latin typeface="Candara"/>
                          <a:cs typeface="Candara"/>
                        </a:rPr>
                        <a:t>How</a:t>
                      </a:r>
                      <a:r>
                        <a:rPr sz="1800" spc="-15" dirty="0">
                          <a:solidFill>
                            <a:srgbClr val="FFFFFF"/>
                          </a:solidFill>
                          <a:latin typeface="Candara"/>
                          <a:cs typeface="Candara"/>
                        </a:rPr>
                        <a:t> </a:t>
                      </a:r>
                      <a:r>
                        <a:rPr sz="1800" dirty="0">
                          <a:solidFill>
                            <a:srgbClr val="FFFFFF"/>
                          </a:solidFill>
                          <a:latin typeface="Candara"/>
                          <a:cs typeface="Candara"/>
                        </a:rPr>
                        <a:t>to Get</a:t>
                      </a:r>
                      <a:r>
                        <a:rPr sz="1800" spc="-10" dirty="0">
                          <a:solidFill>
                            <a:srgbClr val="FFFFFF"/>
                          </a:solidFill>
                          <a:latin typeface="Candara"/>
                          <a:cs typeface="Candara"/>
                        </a:rPr>
                        <a:t> Certified</a:t>
                      </a:r>
                      <a:endParaRPr sz="1800">
                        <a:latin typeface="Candara"/>
                        <a:cs typeface="Candara"/>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08"/>
                  </a:ext>
                </a:extLst>
              </a:tr>
              <a:tr h="499610">
                <a:tc>
                  <a:txBody>
                    <a:bodyPr/>
                    <a:lstStyle/>
                    <a:p>
                      <a:pPr marL="90805">
                        <a:lnSpc>
                          <a:spcPct val="100000"/>
                        </a:lnSpc>
                        <a:spcBef>
                          <a:spcPts val="250"/>
                        </a:spcBef>
                      </a:pPr>
                      <a:r>
                        <a:rPr sz="1800" dirty="0">
                          <a:solidFill>
                            <a:srgbClr val="FFFFFF"/>
                          </a:solidFill>
                          <a:latin typeface="Candara"/>
                          <a:cs typeface="Candara"/>
                        </a:rPr>
                        <a:t>Service</a:t>
                      </a:r>
                      <a:r>
                        <a:rPr sz="1800" spc="10" dirty="0">
                          <a:solidFill>
                            <a:srgbClr val="FFFFFF"/>
                          </a:solidFill>
                          <a:latin typeface="Candara"/>
                          <a:cs typeface="Candara"/>
                        </a:rPr>
                        <a:t> </a:t>
                      </a:r>
                      <a:r>
                        <a:rPr sz="1800" spc="-10" dirty="0">
                          <a:solidFill>
                            <a:srgbClr val="FFFFFF"/>
                          </a:solidFill>
                          <a:latin typeface="Candara"/>
                          <a:cs typeface="Candara"/>
                        </a:rPr>
                        <a:t>Disabled/Veteran-</a:t>
                      </a:r>
                      <a:r>
                        <a:rPr sz="1800" dirty="0">
                          <a:solidFill>
                            <a:srgbClr val="FFFFFF"/>
                          </a:solidFill>
                          <a:latin typeface="Candara"/>
                          <a:cs typeface="Candara"/>
                        </a:rPr>
                        <a:t>Owned Business</a:t>
                      </a:r>
                      <a:r>
                        <a:rPr sz="1800" spc="-5" dirty="0">
                          <a:solidFill>
                            <a:srgbClr val="FFFFFF"/>
                          </a:solidFill>
                          <a:latin typeface="Candara"/>
                          <a:cs typeface="Candara"/>
                        </a:rPr>
                        <a:t> </a:t>
                      </a:r>
                      <a:r>
                        <a:rPr sz="1800" spc="-10" dirty="0">
                          <a:solidFill>
                            <a:srgbClr val="FFFFFF"/>
                          </a:solidFill>
                          <a:latin typeface="Candara"/>
                          <a:cs typeface="Candara"/>
                        </a:rPr>
                        <a:t>Verification</a:t>
                      </a:r>
                      <a:endParaRPr sz="1800">
                        <a:latin typeface="Candara"/>
                        <a:cs typeface="Candara"/>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tc>
                  <a:txBody>
                    <a:bodyPr/>
                    <a:lstStyle/>
                    <a:p>
                      <a:pPr marL="92075">
                        <a:lnSpc>
                          <a:spcPct val="100000"/>
                        </a:lnSpc>
                        <a:spcBef>
                          <a:spcPts val="250"/>
                        </a:spcBef>
                      </a:pPr>
                      <a:r>
                        <a:rPr sz="1800" dirty="0">
                          <a:solidFill>
                            <a:srgbClr val="FFFFFF"/>
                          </a:solidFill>
                          <a:latin typeface="Candara"/>
                          <a:cs typeface="Candara"/>
                        </a:rPr>
                        <a:t>Understanding</a:t>
                      </a:r>
                      <a:r>
                        <a:rPr sz="1800" spc="-35" dirty="0">
                          <a:solidFill>
                            <a:srgbClr val="FFFFFF"/>
                          </a:solidFill>
                          <a:latin typeface="Candara"/>
                          <a:cs typeface="Candara"/>
                        </a:rPr>
                        <a:t> </a:t>
                      </a:r>
                      <a:r>
                        <a:rPr sz="1800" dirty="0">
                          <a:solidFill>
                            <a:srgbClr val="FFFFFF"/>
                          </a:solidFill>
                          <a:latin typeface="Candara"/>
                          <a:cs typeface="Candara"/>
                        </a:rPr>
                        <a:t>the GSA</a:t>
                      </a:r>
                      <a:r>
                        <a:rPr sz="1800" spc="-5" dirty="0">
                          <a:solidFill>
                            <a:srgbClr val="FFFFFF"/>
                          </a:solidFill>
                          <a:latin typeface="Candara"/>
                          <a:cs typeface="Candara"/>
                        </a:rPr>
                        <a:t> </a:t>
                      </a:r>
                      <a:r>
                        <a:rPr sz="1800" dirty="0">
                          <a:solidFill>
                            <a:srgbClr val="FFFFFF"/>
                          </a:solidFill>
                          <a:latin typeface="Candara"/>
                          <a:cs typeface="Candara"/>
                        </a:rPr>
                        <a:t>Schedules</a:t>
                      </a:r>
                      <a:r>
                        <a:rPr sz="1800" spc="-5" dirty="0">
                          <a:solidFill>
                            <a:srgbClr val="FFFFFF"/>
                          </a:solidFill>
                          <a:latin typeface="Candara"/>
                          <a:cs typeface="Candara"/>
                        </a:rPr>
                        <a:t> </a:t>
                      </a:r>
                      <a:r>
                        <a:rPr sz="1800" spc="-10" dirty="0">
                          <a:solidFill>
                            <a:srgbClr val="FFFFFF"/>
                          </a:solidFill>
                          <a:latin typeface="Candara"/>
                          <a:cs typeface="Candara"/>
                        </a:rPr>
                        <a:t>Process</a:t>
                      </a:r>
                      <a:endParaRPr sz="1800">
                        <a:latin typeface="Candara"/>
                        <a:cs typeface="Candara"/>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09"/>
                  </a:ext>
                </a:extLst>
              </a:tr>
              <a:tr h="606884">
                <a:tc>
                  <a:txBody>
                    <a:bodyPr/>
                    <a:lstStyle/>
                    <a:p>
                      <a:pPr marL="90805" marR="794385">
                        <a:lnSpc>
                          <a:spcPct val="100000"/>
                        </a:lnSpc>
                        <a:spcBef>
                          <a:spcPts val="250"/>
                        </a:spcBef>
                      </a:pPr>
                      <a:r>
                        <a:rPr sz="1800" dirty="0">
                          <a:solidFill>
                            <a:srgbClr val="FFFFFF"/>
                          </a:solidFill>
                          <a:latin typeface="Candara"/>
                          <a:cs typeface="Candara"/>
                        </a:rPr>
                        <a:t>Creating</a:t>
                      </a:r>
                      <a:r>
                        <a:rPr sz="1800" spc="-30" dirty="0">
                          <a:solidFill>
                            <a:srgbClr val="FFFFFF"/>
                          </a:solidFill>
                          <a:latin typeface="Candara"/>
                          <a:cs typeface="Candara"/>
                        </a:rPr>
                        <a:t> </a:t>
                      </a:r>
                      <a:r>
                        <a:rPr sz="1800" dirty="0">
                          <a:solidFill>
                            <a:srgbClr val="FFFFFF"/>
                          </a:solidFill>
                          <a:latin typeface="Candara"/>
                          <a:cs typeface="Candara"/>
                        </a:rPr>
                        <a:t>Capabilities</a:t>
                      </a:r>
                      <a:r>
                        <a:rPr sz="1800" spc="-45" dirty="0">
                          <a:solidFill>
                            <a:srgbClr val="FFFFFF"/>
                          </a:solidFill>
                          <a:latin typeface="Candara"/>
                          <a:cs typeface="Candara"/>
                        </a:rPr>
                        <a:t> </a:t>
                      </a:r>
                      <a:r>
                        <a:rPr sz="1800" dirty="0">
                          <a:solidFill>
                            <a:srgbClr val="FFFFFF"/>
                          </a:solidFill>
                          <a:latin typeface="Candara"/>
                          <a:cs typeface="Candara"/>
                        </a:rPr>
                        <a:t>Statements</a:t>
                      </a:r>
                      <a:r>
                        <a:rPr sz="1800" spc="-20" dirty="0">
                          <a:solidFill>
                            <a:srgbClr val="FFFFFF"/>
                          </a:solidFill>
                          <a:latin typeface="Candara"/>
                          <a:cs typeface="Candara"/>
                        </a:rPr>
                        <a:t> </a:t>
                      </a:r>
                      <a:r>
                        <a:rPr sz="1800" dirty="0">
                          <a:solidFill>
                            <a:srgbClr val="FFFFFF"/>
                          </a:solidFill>
                          <a:latin typeface="Candara"/>
                          <a:cs typeface="Candara"/>
                        </a:rPr>
                        <a:t>and</a:t>
                      </a:r>
                      <a:r>
                        <a:rPr sz="1800" spc="-40" dirty="0">
                          <a:solidFill>
                            <a:srgbClr val="FFFFFF"/>
                          </a:solidFill>
                          <a:latin typeface="Candara"/>
                          <a:cs typeface="Candara"/>
                        </a:rPr>
                        <a:t> </a:t>
                      </a:r>
                      <a:r>
                        <a:rPr sz="1800" dirty="0">
                          <a:solidFill>
                            <a:srgbClr val="FFFFFF"/>
                          </a:solidFill>
                          <a:latin typeface="Candara"/>
                          <a:cs typeface="Candara"/>
                        </a:rPr>
                        <a:t>Your</a:t>
                      </a:r>
                      <a:r>
                        <a:rPr sz="1800" spc="-45" dirty="0">
                          <a:solidFill>
                            <a:srgbClr val="FFFFFF"/>
                          </a:solidFill>
                          <a:latin typeface="Candara"/>
                          <a:cs typeface="Candara"/>
                        </a:rPr>
                        <a:t> </a:t>
                      </a:r>
                      <a:r>
                        <a:rPr sz="1800" spc="-10" dirty="0">
                          <a:solidFill>
                            <a:srgbClr val="FFFFFF"/>
                          </a:solidFill>
                          <a:latin typeface="Candara"/>
                          <a:cs typeface="Candara"/>
                        </a:rPr>
                        <a:t>Elevator Speech</a:t>
                      </a:r>
                      <a:endParaRPr sz="1800">
                        <a:latin typeface="Candara"/>
                        <a:cs typeface="Candara"/>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tc>
                  <a:txBody>
                    <a:bodyPr/>
                    <a:lstStyle/>
                    <a:p>
                      <a:pPr marL="92075">
                        <a:lnSpc>
                          <a:spcPts val="2010"/>
                        </a:lnSpc>
                        <a:spcBef>
                          <a:spcPts val="250"/>
                        </a:spcBef>
                      </a:pPr>
                      <a:r>
                        <a:rPr sz="1800" dirty="0">
                          <a:solidFill>
                            <a:srgbClr val="FFFFFF"/>
                          </a:solidFill>
                          <a:latin typeface="Candara"/>
                          <a:cs typeface="Candara"/>
                        </a:rPr>
                        <a:t>Small</a:t>
                      </a:r>
                      <a:r>
                        <a:rPr sz="1800" spc="-5" dirty="0">
                          <a:solidFill>
                            <a:srgbClr val="FFFFFF"/>
                          </a:solidFill>
                          <a:latin typeface="Candara"/>
                          <a:cs typeface="Candara"/>
                        </a:rPr>
                        <a:t> </a:t>
                      </a:r>
                      <a:r>
                        <a:rPr sz="1800" dirty="0">
                          <a:solidFill>
                            <a:srgbClr val="FFFFFF"/>
                          </a:solidFill>
                          <a:latin typeface="Candara"/>
                          <a:cs typeface="Candara"/>
                        </a:rPr>
                        <a:t>Business</a:t>
                      </a:r>
                      <a:r>
                        <a:rPr sz="1800" spc="-30" dirty="0">
                          <a:solidFill>
                            <a:srgbClr val="FFFFFF"/>
                          </a:solidFill>
                          <a:latin typeface="Candara"/>
                          <a:cs typeface="Candara"/>
                        </a:rPr>
                        <a:t> </a:t>
                      </a:r>
                      <a:r>
                        <a:rPr sz="1800" spc="-10" dirty="0">
                          <a:solidFill>
                            <a:srgbClr val="FFFFFF"/>
                          </a:solidFill>
                          <a:latin typeface="Candara"/>
                          <a:cs typeface="Candara"/>
                        </a:rPr>
                        <a:t>Certifications</a:t>
                      </a:r>
                      <a:endParaRPr sz="1800" dirty="0">
                        <a:latin typeface="Candara"/>
                        <a:cs typeface="Candara"/>
                      </a:endParaRPr>
                    </a:p>
                    <a:p>
                      <a:pPr marR="290195" algn="r">
                        <a:lnSpc>
                          <a:spcPts val="1290"/>
                        </a:lnSpc>
                      </a:pPr>
                      <a:r>
                        <a:rPr lang="en-US" sz="1000" dirty="0">
                          <a:solidFill>
                            <a:srgbClr val="A6A6A6"/>
                          </a:solidFill>
                          <a:latin typeface="Arial"/>
                          <a:cs typeface="Arial"/>
                        </a:rPr>
                        <a:t>51</a:t>
                      </a:r>
                      <a:endParaRPr sz="1000" dirty="0">
                        <a:latin typeface="Arial"/>
                        <a:cs typeface="Arial"/>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99"/>
                    </a:solidFill>
                  </a:tcPr>
                </a:tc>
                <a:extLst>
                  <a:ext uri="{0D108BD9-81ED-4DB2-BD59-A6C34878D82A}">
                    <a16:rowId xmlns:a16="http://schemas.microsoft.com/office/drawing/2014/main" val="10010"/>
                  </a:ext>
                </a:extLst>
              </a:tr>
            </a:tbl>
          </a:graphicData>
        </a:graphic>
      </p:graphicFrame>
      <p:sp>
        <p:nvSpPr>
          <p:cNvPr id="10" name="object 10"/>
          <p:cNvSpPr txBox="1">
            <a:spLocks noGrp="1"/>
          </p:cNvSpPr>
          <p:nvPr>
            <p:ph type="title"/>
          </p:nvPr>
        </p:nvSpPr>
        <p:spPr>
          <a:prstGeom prst="rect">
            <a:avLst/>
          </a:prstGeom>
        </p:spPr>
        <p:txBody>
          <a:bodyPr vert="horz" wrap="square" lIns="0" tIns="82702" rIns="0" bIns="0" rtlCol="0">
            <a:spAutoFit/>
          </a:bodyPr>
          <a:lstStyle/>
          <a:p>
            <a:pPr marL="149860">
              <a:lnSpc>
                <a:spcPct val="100000"/>
              </a:lnSpc>
              <a:spcBef>
                <a:spcPts val="100"/>
              </a:spcBef>
            </a:pPr>
            <a:r>
              <a:rPr spc="-254" dirty="0"/>
              <a:t>Georgia</a:t>
            </a:r>
            <a:r>
              <a:rPr spc="-275" dirty="0"/>
              <a:t> </a:t>
            </a:r>
            <a:r>
              <a:rPr spc="-210" dirty="0"/>
              <a:t>Tech</a:t>
            </a:r>
            <a:r>
              <a:rPr spc="-260" dirty="0"/>
              <a:t> </a:t>
            </a:r>
            <a:r>
              <a:rPr spc="-125" dirty="0"/>
              <a:t>APEX</a:t>
            </a:r>
            <a:r>
              <a:rPr spc="-254" dirty="0"/>
              <a:t> </a:t>
            </a:r>
            <a:r>
              <a:rPr spc="-229" dirty="0"/>
              <a:t>Accelerator</a:t>
            </a:r>
            <a:r>
              <a:rPr spc="-240" dirty="0"/>
              <a:t> </a:t>
            </a:r>
            <a:r>
              <a:rPr spc="-740" dirty="0"/>
              <a:t>…</a:t>
            </a:r>
            <a:r>
              <a:rPr spc="-140" dirty="0"/>
              <a:t> </a:t>
            </a:r>
            <a:r>
              <a:rPr spc="-235" dirty="0"/>
              <a:t>Training</a:t>
            </a:r>
            <a:r>
              <a:rPr spc="-170" dirty="0"/>
              <a:t> </a:t>
            </a:r>
            <a:r>
              <a:rPr spc="-114" dirty="0"/>
              <a:t>Topics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0"/>
            <a:ext cx="12191999" cy="6857998"/>
          </a:xfrm>
          <a:prstGeom prst="rect">
            <a:avLst/>
          </a:prstGeom>
        </p:spPr>
      </p:pic>
      <p:grpSp>
        <p:nvGrpSpPr>
          <p:cNvPr id="4" name="object 4"/>
          <p:cNvGrpSpPr/>
          <p:nvPr/>
        </p:nvGrpSpPr>
        <p:grpSpPr>
          <a:xfrm>
            <a:off x="5093918" y="622427"/>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sp>
        <p:nvSpPr>
          <p:cNvPr id="7" name="object 7"/>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416813" y="1271777"/>
            <a:ext cx="3573779" cy="1516380"/>
          </a:xfrm>
          <a:prstGeom prst="rect">
            <a:avLst/>
          </a:prstGeom>
          <a:solidFill>
            <a:srgbClr val="0000CC"/>
          </a:solidFill>
          <a:ln w="25400">
            <a:solidFill>
              <a:srgbClr val="FFFFFF"/>
            </a:solidFill>
          </a:ln>
        </p:spPr>
        <p:txBody>
          <a:bodyPr vert="horz" wrap="square" lIns="0" tIns="148590" rIns="0" bIns="0" rtlCol="0">
            <a:spAutoFit/>
          </a:bodyPr>
          <a:lstStyle/>
          <a:p>
            <a:pPr marL="0" marR="0" lvl="0" indent="0" algn="ctr" defTabSz="914400" eaLnBrk="1" fontAlgn="auto" latinLnBrk="0" hangingPunct="1">
              <a:lnSpc>
                <a:spcPts val="2320"/>
              </a:lnSpc>
              <a:spcBef>
                <a:spcPts val="1170"/>
              </a:spcBef>
              <a:spcAft>
                <a:spcPts val="0"/>
              </a:spcAft>
              <a:buClrTx/>
              <a:buSzTx/>
              <a:buFontTx/>
              <a:buNone/>
              <a:tabLst/>
              <a:defRPr/>
            </a:pPr>
            <a:r>
              <a:rPr kumimoji="0" sz="2000" b="0" i="0" u="none" strike="noStrike" kern="0" cap="none" spc="-25" normalizeH="0" baseline="0" noProof="0" dirty="0">
                <a:ln>
                  <a:noFill/>
                </a:ln>
                <a:solidFill>
                  <a:srgbClr val="FFFFFF"/>
                </a:solidFill>
                <a:effectLst/>
                <a:uLnTx/>
                <a:uFillTx/>
                <a:latin typeface="Calibri"/>
                <a:cs typeface="Calibri"/>
              </a:rPr>
              <a:t>SBA</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ts val="2080"/>
              </a:lnSpc>
              <a:spcBef>
                <a:spcPts val="0"/>
              </a:spcBef>
              <a:spcAft>
                <a:spcPts val="0"/>
              </a:spcAft>
              <a:buClrTx/>
              <a:buSzTx/>
              <a:buFontTx/>
              <a:buNone/>
              <a:tabLst/>
              <a:defRPr/>
            </a:pPr>
            <a:r>
              <a:rPr kumimoji="0" sz="1800" b="0" i="0" u="sng" strike="noStrike" kern="0" cap="none" spc="-10" normalizeH="0" baseline="0" noProof="0" dirty="0">
                <a:ln>
                  <a:noFill/>
                </a:ln>
                <a:solidFill>
                  <a:srgbClr val="FFFFFF"/>
                </a:solidFill>
                <a:effectLst/>
                <a:uLnTx/>
                <a:uFill>
                  <a:solidFill>
                    <a:srgbClr val="FFFFFF"/>
                  </a:solidFill>
                </a:uFill>
                <a:latin typeface="Calibri"/>
                <a:cs typeface="Calibri"/>
                <a:hlinkClick r:id="rId5"/>
              </a:rPr>
              <a:t>www.sba.gov</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ts val="2065"/>
              </a:lnSpc>
              <a:spcBef>
                <a:spcPts val="590"/>
              </a:spcBef>
              <a:spcAft>
                <a:spcPts val="0"/>
              </a:spcAft>
              <a:buClrTx/>
              <a:buSzTx/>
              <a:buFontTx/>
              <a:buNone/>
              <a:tabLst/>
              <a:defRPr/>
            </a:pPr>
            <a:r>
              <a:rPr kumimoji="0" sz="1800" b="0" i="0" u="none" strike="noStrike" kern="0" cap="none" spc="-10" normalizeH="0" baseline="0" noProof="0" dirty="0">
                <a:ln>
                  <a:noFill/>
                </a:ln>
                <a:solidFill>
                  <a:srgbClr val="FFFFFF"/>
                </a:solidFill>
                <a:effectLst/>
                <a:uLnTx/>
                <a:uFillTx/>
                <a:latin typeface="Calibri"/>
                <a:cs typeface="Calibri"/>
              </a:rPr>
              <a:t>SCORE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ts val="2065"/>
              </a:lnSpc>
              <a:spcBef>
                <a:spcPts val="0"/>
              </a:spcBef>
              <a:spcAft>
                <a:spcPts val="0"/>
              </a:spcAft>
              <a:buClrTx/>
              <a:buSzTx/>
              <a:buFontTx/>
              <a:buNone/>
              <a:tabLst/>
              <a:defRPr/>
            </a:pPr>
            <a:r>
              <a:rPr kumimoji="0" sz="1800" b="0" i="0" u="sng" strike="noStrike" kern="0" cap="none" spc="-10" normalizeH="0" baseline="0" noProof="0" dirty="0">
                <a:ln>
                  <a:noFill/>
                </a:ln>
                <a:solidFill>
                  <a:srgbClr val="FFFFFF"/>
                </a:solidFill>
                <a:effectLst/>
                <a:uLnTx/>
                <a:uFill>
                  <a:solidFill>
                    <a:srgbClr val="FFFFFF"/>
                  </a:solidFill>
                </a:uFill>
                <a:latin typeface="Calibri"/>
                <a:cs typeface="Calibri"/>
                <a:hlinkClick r:id="rId6"/>
              </a:rPr>
              <a:t>https://www.score.org/</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4243578" y="1271777"/>
            <a:ext cx="3868420" cy="1516380"/>
          </a:xfrm>
          <a:prstGeom prst="rect">
            <a:avLst/>
          </a:prstGeom>
          <a:solidFill>
            <a:srgbClr val="0000CC"/>
          </a:solidFill>
          <a:ln w="25400">
            <a:solidFill>
              <a:srgbClr val="FFFFFF"/>
            </a:solidFill>
          </a:ln>
        </p:spPr>
        <p:txBody>
          <a:bodyPr vert="horz" wrap="square" lIns="0" tIns="82550" rIns="0" bIns="0" rtlCol="0">
            <a:spAutoFit/>
          </a:bodyPr>
          <a:lstStyle/>
          <a:p>
            <a:pPr marL="0" marR="0" lvl="0" indent="0" algn="ctr" defTabSz="914400" eaLnBrk="1" fontAlgn="auto" latinLnBrk="0" hangingPunct="1">
              <a:lnSpc>
                <a:spcPts val="2185"/>
              </a:lnSpc>
              <a:spcBef>
                <a:spcPts val="650"/>
              </a:spcBef>
              <a:spcAft>
                <a:spcPts val="0"/>
              </a:spcAft>
              <a:buClrTx/>
              <a:buSzTx/>
              <a:buFontTx/>
              <a:buNone/>
              <a:tabLst/>
              <a:defRPr/>
            </a:pPr>
            <a:r>
              <a:rPr kumimoji="0" sz="1900" b="0" i="0" u="none" strike="noStrike" kern="0" cap="none" spc="-25" normalizeH="0" baseline="0" noProof="0" dirty="0">
                <a:ln>
                  <a:noFill/>
                </a:ln>
                <a:solidFill>
                  <a:srgbClr val="FFFFFF"/>
                </a:solidFill>
                <a:effectLst/>
                <a:uLnTx/>
                <a:uFillTx/>
                <a:latin typeface="Calibri"/>
                <a:cs typeface="Calibri"/>
              </a:rPr>
              <a:t>SBA</a:t>
            </a:r>
            <a:endParaRPr kumimoji="0" sz="19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ts val="2185"/>
              </a:lnSpc>
              <a:spcBef>
                <a:spcPts val="0"/>
              </a:spcBef>
              <a:spcAft>
                <a:spcPts val="0"/>
              </a:spcAft>
              <a:buClrTx/>
              <a:buSzTx/>
              <a:buFontTx/>
              <a:buNone/>
              <a:tabLst/>
              <a:defRPr/>
            </a:pP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5"/>
              </a:rPr>
              <a:t>www.sba.gov</a:t>
            </a:r>
            <a:endParaRPr kumimoji="0" sz="1900" b="0" i="0" u="none" strike="noStrike" kern="0" cap="none" spc="0" normalizeH="0" baseline="0" noProof="0">
              <a:ln>
                <a:noFill/>
              </a:ln>
              <a:solidFill>
                <a:sysClr val="windowText" lastClr="000000"/>
              </a:solidFill>
              <a:effectLst/>
              <a:uLnTx/>
              <a:uFillTx/>
              <a:latin typeface="Calibri"/>
              <a:cs typeface="Calibri"/>
            </a:endParaRPr>
          </a:p>
          <a:p>
            <a:pPr marL="131445" marR="125095" lvl="0" indent="0" algn="ctr" defTabSz="914400" eaLnBrk="1" fontAlgn="auto" latinLnBrk="0" hangingPunct="1">
              <a:lnSpc>
                <a:spcPct val="127400"/>
              </a:lnSpc>
              <a:spcBef>
                <a:spcPts val="0"/>
              </a:spcBef>
              <a:spcAft>
                <a:spcPts val="0"/>
              </a:spcAft>
              <a:buClrTx/>
              <a:buSzTx/>
              <a:buFontTx/>
              <a:buNone/>
              <a:tabLst/>
              <a:defRPr/>
            </a:pPr>
            <a:r>
              <a:rPr kumimoji="0" sz="1900" b="0" i="0" u="none" strike="noStrike" kern="0" cap="none" spc="0" normalizeH="0" baseline="0" noProof="0" dirty="0">
                <a:ln>
                  <a:noFill/>
                </a:ln>
                <a:solidFill>
                  <a:srgbClr val="FFFFFF"/>
                </a:solidFill>
                <a:effectLst/>
                <a:uLnTx/>
                <a:uFillTx/>
                <a:latin typeface="Calibri"/>
                <a:cs typeface="Calibri"/>
              </a:rPr>
              <a:t>Small</a:t>
            </a:r>
            <a:r>
              <a:rPr kumimoji="0" sz="1900" b="0" i="0" u="none" strike="noStrike" kern="0" cap="none" spc="-50" normalizeH="0" baseline="0" noProof="0" dirty="0">
                <a:ln>
                  <a:noFill/>
                </a:ln>
                <a:solidFill>
                  <a:srgbClr val="FFFFFF"/>
                </a:solidFill>
                <a:effectLst/>
                <a:uLnTx/>
                <a:uFillTx/>
                <a:latin typeface="Calibri"/>
                <a:cs typeface="Calibri"/>
              </a:rPr>
              <a:t> </a:t>
            </a:r>
            <a:r>
              <a:rPr kumimoji="0" sz="1900" b="0" i="0" u="none" strike="noStrike" kern="0" cap="none" spc="0" normalizeH="0" baseline="0" noProof="0" dirty="0">
                <a:ln>
                  <a:noFill/>
                </a:ln>
                <a:solidFill>
                  <a:srgbClr val="FFFFFF"/>
                </a:solidFill>
                <a:effectLst/>
                <a:uLnTx/>
                <a:uFillTx/>
                <a:latin typeface="Calibri"/>
                <a:cs typeface="Calibri"/>
              </a:rPr>
              <a:t>Business</a:t>
            </a:r>
            <a:r>
              <a:rPr kumimoji="0" sz="1900" b="0" i="0" u="none" strike="noStrike" kern="0" cap="none" spc="-50"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Development</a:t>
            </a:r>
            <a:r>
              <a:rPr kumimoji="0" sz="1900" b="0" i="0" u="none" strike="noStrike" kern="0" cap="none" spc="-30"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Centers </a:t>
            </a:r>
            <a:r>
              <a:rPr kumimoji="0" sz="1900" b="0" i="0" u="sng" strike="noStrike" kern="0" cap="none" spc="0" normalizeH="0" baseline="0" noProof="0" dirty="0">
                <a:ln>
                  <a:noFill/>
                </a:ln>
                <a:solidFill>
                  <a:srgbClr val="FFFFFF"/>
                </a:solidFill>
                <a:effectLst/>
                <a:uLnTx/>
                <a:uFill>
                  <a:solidFill>
                    <a:srgbClr val="FFFFFF"/>
                  </a:solidFill>
                </a:uFill>
                <a:latin typeface="Calibri"/>
                <a:cs typeface="Calibri"/>
                <a:hlinkClick r:id="rId7"/>
              </a:rPr>
              <a:t>UGA</a:t>
            </a:r>
            <a:r>
              <a:rPr kumimoji="0" sz="1900" b="0" i="0" u="sng" strike="noStrike" kern="0" cap="none" spc="-30" normalizeH="0" baseline="0" noProof="0" dirty="0">
                <a:ln>
                  <a:noFill/>
                </a:ln>
                <a:solidFill>
                  <a:srgbClr val="FFFFFF"/>
                </a:solidFill>
                <a:effectLst/>
                <a:uLnTx/>
                <a:uFill>
                  <a:solidFill>
                    <a:srgbClr val="FFFFFF"/>
                  </a:solidFill>
                </a:uFill>
                <a:latin typeface="Calibri"/>
                <a:cs typeface="Calibri"/>
                <a:hlinkClick r:id="rId7"/>
              </a:rPr>
              <a:t> </a:t>
            </a:r>
            <a:r>
              <a:rPr kumimoji="0" sz="1900" b="0" i="0" u="sng" strike="noStrike" kern="0" cap="none" spc="0" normalizeH="0" baseline="0" noProof="0" dirty="0">
                <a:ln>
                  <a:noFill/>
                </a:ln>
                <a:solidFill>
                  <a:srgbClr val="FFFFFF"/>
                </a:solidFill>
                <a:effectLst/>
                <a:uLnTx/>
                <a:uFill>
                  <a:solidFill>
                    <a:srgbClr val="FFFFFF"/>
                  </a:solidFill>
                </a:uFill>
                <a:latin typeface="Calibri"/>
                <a:cs typeface="Calibri"/>
                <a:hlinkClick r:id="rId7"/>
              </a:rPr>
              <a:t>SBDC</a:t>
            </a:r>
            <a:r>
              <a:rPr kumimoji="0" sz="1900" b="0" i="0" u="sng" strike="noStrike" kern="0" cap="none" spc="-40" normalizeH="0" baseline="0" noProof="0" dirty="0">
                <a:ln>
                  <a:noFill/>
                </a:ln>
                <a:solidFill>
                  <a:srgbClr val="FFFFFF"/>
                </a:solidFill>
                <a:effectLst/>
                <a:uLnTx/>
                <a:uFill>
                  <a:solidFill>
                    <a:srgbClr val="FFFFFF"/>
                  </a:solidFill>
                </a:uFill>
                <a:latin typeface="Calibri"/>
                <a:cs typeface="Calibri"/>
                <a:hlinkClick r:id="rId7"/>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7"/>
              </a:rPr>
              <a:t>(georgiasbdc.org)</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8364473" y="1271777"/>
            <a:ext cx="3412490" cy="1516380"/>
          </a:xfrm>
          <a:prstGeom prst="rect">
            <a:avLst/>
          </a:prstGeom>
          <a:solidFill>
            <a:srgbClr val="0000CC"/>
          </a:solidFill>
          <a:ln w="25400">
            <a:solidFill>
              <a:srgbClr val="FFFFFF"/>
            </a:solidFill>
          </a:ln>
        </p:spPr>
        <p:txBody>
          <a:bodyPr vert="horz" wrap="square" lIns="0" tIns="35560" rIns="0" bIns="0" rtlCol="0">
            <a:spAutoFit/>
          </a:bodyPr>
          <a:lstStyle/>
          <a:p>
            <a:pPr marL="0" marR="0" lvl="0" indent="0" algn="ctr" defTabSz="914400" eaLnBrk="1" fontAlgn="auto" latinLnBrk="0" hangingPunct="1">
              <a:lnSpc>
                <a:spcPts val="2065"/>
              </a:lnSpc>
              <a:spcBef>
                <a:spcPts val="280"/>
              </a:spcBef>
              <a:spcAft>
                <a:spcPts val="0"/>
              </a:spcAft>
              <a:buClrTx/>
              <a:buSzTx/>
              <a:buFontTx/>
              <a:buNone/>
              <a:tabLst/>
              <a:defRPr/>
            </a:pPr>
            <a:r>
              <a:rPr kumimoji="0" sz="1800" b="0" i="0" u="none" strike="noStrike" kern="0" cap="none" spc="-25" normalizeH="0" baseline="0" noProof="0" dirty="0">
                <a:ln>
                  <a:noFill/>
                </a:ln>
                <a:solidFill>
                  <a:srgbClr val="FFFFFF"/>
                </a:solidFill>
                <a:effectLst/>
                <a:uLnTx/>
                <a:uFillTx/>
                <a:latin typeface="Calibri"/>
                <a:cs typeface="Calibri"/>
              </a:rPr>
              <a:t>SBA</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ts val="2065"/>
              </a:lnSpc>
              <a:spcBef>
                <a:spcPts val="0"/>
              </a:spcBef>
              <a:spcAft>
                <a:spcPts val="0"/>
              </a:spcAft>
              <a:buClrTx/>
              <a:buSzTx/>
              <a:buFontTx/>
              <a:buNone/>
              <a:tabLst/>
              <a:defRPr/>
            </a:pPr>
            <a:r>
              <a:rPr kumimoji="0" sz="1800" b="0" i="0" u="sng" strike="noStrike" kern="0" cap="none" spc="-10" normalizeH="0" baseline="0" noProof="0" dirty="0">
                <a:ln>
                  <a:noFill/>
                </a:ln>
                <a:solidFill>
                  <a:srgbClr val="FFFFFF"/>
                </a:solidFill>
                <a:effectLst/>
                <a:uLnTx/>
                <a:uFill>
                  <a:solidFill>
                    <a:srgbClr val="FFFFFF"/>
                  </a:solidFill>
                </a:uFill>
                <a:latin typeface="Calibri"/>
                <a:cs typeface="Calibri"/>
                <a:hlinkClick r:id="rId5"/>
              </a:rPr>
              <a:t>www.sba.gov</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590"/>
              </a:spcBef>
              <a:spcAft>
                <a:spcPts val="0"/>
              </a:spcAft>
              <a:buClrTx/>
              <a:buSzTx/>
              <a:buFontTx/>
              <a:buNone/>
              <a:tabLst/>
              <a:defRPr/>
            </a:pPr>
            <a:r>
              <a:rPr kumimoji="0" sz="1800" b="0" i="0" u="none" strike="noStrike" kern="0" cap="none" spc="-20" normalizeH="0" baseline="0" noProof="0" dirty="0">
                <a:ln>
                  <a:noFill/>
                </a:ln>
                <a:solidFill>
                  <a:srgbClr val="FFFFFF"/>
                </a:solidFill>
                <a:effectLst/>
                <a:uLnTx/>
                <a:uFillTx/>
                <a:latin typeface="Calibri"/>
                <a:cs typeface="Calibri"/>
              </a:rPr>
              <a:t>Veteran</a:t>
            </a:r>
            <a:r>
              <a:rPr kumimoji="0" sz="1800" b="0" i="0" u="none" strike="noStrike" kern="0" cap="none" spc="-45"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Business</a:t>
            </a:r>
            <a:r>
              <a:rPr kumimoji="0" sz="1800" b="0" i="0" u="none" strike="noStrike" kern="0" cap="none" spc="-40" normalizeH="0" baseline="0" noProof="0" dirty="0">
                <a:ln>
                  <a:noFill/>
                </a:ln>
                <a:solidFill>
                  <a:srgbClr val="FFFFFF"/>
                </a:solidFill>
                <a:effectLst/>
                <a:uLnTx/>
                <a:uFillTx/>
                <a:latin typeface="Calibri"/>
                <a:cs typeface="Calibri"/>
              </a:rPr>
              <a:t> </a:t>
            </a:r>
            <a:r>
              <a:rPr kumimoji="0" sz="1800" b="0" i="0" u="none" strike="noStrike" kern="0" cap="none" spc="0" normalizeH="0" baseline="0" noProof="0" dirty="0">
                <a:ln>
                  <a:noFill/>
                </a:ln>
                <a:solidFill>
                  <a:srgbClr val="FFFFFF"/>
                </a:solidFill>
                <a:effectLst/>
                <a:uLnTx/>
                <a:uFillTx/>
                <a:latin typeface="Calibri"/>
                <a:cs typeface="Calibri"/>
              </a:rPr>
              <a:t>Outreach</a:t>
            </a:r>
            <a:r>
              <a:rPr kumimoji="0" sz="1800" b="0" i="0" u="none" strike="noStrike" kern="0" cap="none" spc="-30" normalizeH="0" baseline="0" noProof="0" dirty="0">
                <a:ln>
                  <a:noFill/>
                </a:ln>
                <a:solidFill>
                  <a:srgbClr val="FFFFFF"/>
                </a:solidFill>
                <a:effectLst/>
                <a:uLnTx/>
                <a:uFillTx/>
                <a:latin typeface="Calibri"/>
                <a:cs typeface="Calibri"/>
              </a:rPr>
              <a:t> </a:t>
            </a:r>
            <a:r>
              <a:rPr kumimoji="0" sz="1800" b="0" i="0" u="none" strike="noStrike" kern="0" cap="none" spc="-10" normalizeH="0" baseline="0" noProof="0" dirty="0">
                <a:ln>
                  <a:noFill/>
                </a:ln>
                <a:solidFill>
                  <a:srgbClr val="FFFFFF"/>
                </a:solidFill>
                <a:effectLst/>
                <a:uLnTx/>
                <a:uFillTx/>
                <a:latin typeface="Calibri"/>
                <a:cs typeface="Calibri"/>
              </a:rPr>
              <a:t>Center</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83185" marR="71755" lvl="0" indent="-8255" algn="ctr" defTabSz="914400" eaLnBrk="1" fontAlgn="auto" latinLnBrk="0" hangingPunct="1">
              <a:lnSpc>
                <a:spcPts val="1660"/>
              </a:lnSpc>
              <a:spcBef>
                <a:spcPts val="810"/>
              </a:spcBef>
              <a:spcAft>
                <a:spcPts val="0"/>
              </a:spcAft>
              <a:buClrTx/>
              <a:buSzTx/>
              <a:buFontTx/>
              <a:buNone/>
              <a:tabLst/>
              <a:defRPr/>
            </a:pPr>
            <a:r>
              <a:rPr kumimoji="0" sz="1500" b="0" i="0" u="sng" strike="noStrike" kern="0" cap="none" spc="0" normalizeH="0" baseline="0" noProof="0" dirty="0">
                <a:ln>
                  <a:noFill/>
                </a:ln>
                <a:solidFill>
                  <a:srgbClr val="FFFFFF"/>
                </a:solidFill>
                <a:effectLst/>
                <a:uLnTx/>
                <a:uFill>
                  <a:solidFill>
                    <a:srgbClr val="FFFFFF"/>
                  </a:solidFill>
                </a:uFill>
                <a:latin typeface="Calibri"/>
                <a:cs typeface="Calibri"/>
                <a:hlinkClick r:id="rId8"/>
              </a:rPr>
              <a:t>GA</a:t>
            </a:r>
            <a:r>
              <a:rPr kumimoji="0" sz="1500" b="0" i="0" u="sng" strike="noStrike" kern="0" cap="none" spc="-35" normalizeH="0" baseline="0" noProof="0" dirty="0">
                <a:ln>
                  <a:noFill/>
                </a:ln>
                <a:solidFill>
                  <a:srgbClr val="FFFFFF"/>
                </a:solidFill>
                <a:effectLst/>
                <a:uLnTx/>
                <a:uFill>
                  <a:solidFill>
                    <a:srgbClr val="FFFFFF"/>
                  </a:solidFill>
                </a:uFill>
                <a:latin typeface="Calibri"/>
                <a:cs typeface="Calibri"/>
                <a:hlinkClick r:id="rId8"/>
              </a:rPr>
              <a:t> </a:t>
            </a:r>
            <a:r>
              <a:rPr kumimoji="0" sz="1500" b="0" i="0" u="sng" strike="noStrike" kern="0" cap="none" spc="0" normalizeH="0" baseline="0" noProof="0" dirty="0">
                <a:ln>
                  <a:noFill/>
                </a:ln>
                <a:solidFill>
                  <a:srgbClr val="FFFFFF"/>
                </a:solidFill>
                <a:effectLst/>
                <a:uLnTx/>
                <a:uFill>
                  <a:solidFill>
                    <a:srgbClr val="FFFFFF"/>
                  </a:solidFill>
                </a:uFill>
                <a:latin typeface="Calibri"/>
                <a:cs typeface="Calibri"/>
                <a:hlinkClick r:id="rId8"/>
              </a:rPr>
              <a:t>VECTR:</a:t>
            </a:r>
            <a:r>
              <a:rPr kumimoji="0" sz="1500" b="0" i="0" u="sng" strike="noStrike" kern="0" cap="none" spc="-35" normalizeH="0" baseline="0" noProof="0" dirty="0">
                <a:ln>
                  <a:noFill/>
                </a:ln>
                <a:solidFill>
                  <a:srgbClr val="FFFFFF"/>
                </a:solidFill>
                <a:effectLst/>
                <a:uLnTx/>
                <a:uFill>
                  <a:solidFill>
                    <a:srgbClr val="FFFFFF"/>
                  </a:solidFill>
                </a:uFill>
                <a:latin typeface="Calibri"/>
                <a:cs typeface="Calibri"/>
                <a:hlinkClick r:id="rId8"/>
              </a:rPr>
              <a:t> </a:t>
            </a:r>
            <a:r>
              <a:rPr kumimoji="0" sz="1500" b="0" i="0" u="sng" strike="noStrike" kern="0" cap="none" spc="0" normalizeH="0" baseline="0" noProof="0" dirty="0">
                <a:ln>
                  <a:noFill/>
                </a:ln>
                <a:solidFill>
                  <a:srgbClr val="FFFFFF"/>
                </a:solidFill>
                <a:effectLst/>
                <a:uLnTx/>
                <a:uFill>
                  <a:solidFill>
                    <a:srgbClr val="FFFFFF"/>
                  </a:solidFill>
                </a:uFill>
                <a:latin typeface="Calibri"/>
                <a:cs typeface="Calibri"/>
                <a:hlinkClick r:id="rId8"/>
              </a:rPr>
              <a:t>Georgia</a:t>
            </a:r>
            <a:r>
              <a:rPr kumimoji="0" sz="1500" b="0" i="0" u="sng" strike="noStrike" kern="0" cap="none" spc="-40" normalizeH="0" baseline="0" noProof="0" dirty="0">
                <a:ln>
                  <a:noFill/>
                </a:ln>
                <a:solidFill>
                  <a:srgbClr val="FFFFFF"/>
                </a:solidFill>
                <a:effectLst/>
                <a:uLnTx/>
                <a:uFill>
                  <a:solidFill>
                    <a:srgbClr val="FFFFFF"/>
                  </a:solidFill>
                </a:uFill>
                <a:latin typeface="Calibri"/>
                <a:cs typeface="Calibri"/>
                <a:hlinkClick r:id="rId8"/>
              </a:rPr>
              <a:t> </a:t>
            </a:r>
            <a:r>
              <a:rPr kumimoji="0" sz="1500" b="0" i="0" u="sng" strike="noStrike" kern="0" cap="none" spc="-10" normalizeH="0" baseline="0" noProof="0" dirty="0">
                <a:ln>
                  <a:noFill/>
                </a:ln>
                <a:solidFill>
                  <a:srgbClr val="FFFFFF"/>
                </a:solidFill>
                <a:effectLst/>
                <a:uLnTx/>
                <a:uFill>
                  <a:solidFill>
                    <a:srgbClr val="FFFFFF"/>
                  </a:solidFill>
                </a:uFill>
                <a:latin typeface="Calibri"/>
                <a:cs typeface="Calibri"/>
                <a:hlinkClick r:id="rId8"/>
              </a:rPr>
              <a:t>Veterans</a:t>
            </a:r>
            <a:r>
              <a:rPr kumimoji="0" sz="1500" b="0" i="0" u="sng" strike="noStrike" kern="0" cap="none" spc="-30" normalizeH="0" baseline="0" noProof="0" dirty="0">
                <a:ln>
                  <a:noFill/>
                </a:ln>
                <a:solidFill>
                  <a:srgbClr val="FFFFFF"/>
                </a:solidFill>
                <a:effectLst/>
                <a:uLnTx/>
                <a:uFill>
                  <a:solidFill>
                    <a:srgbClr val="FFFFFF"/>
                  </a:solidFill>
                </a:uFill>
                <a:latin typeface="Calibri"/>
                <a:cs typeface="Calibri"/>
                <a:hlinkClick r:id="rId8"/>
              </a:rPr>
              <a:t> </a:t>
            </a:r>
            <a:r>
              <a:rPr kumimoji="0" sz="1500" b="0" i="0" u="sng" strike="noStrike" kern="0" cap="none" spc="-10" normalizeH="0" baseline="0" noProof="0" dirty="0">
                <a:ln>
                  <a:noFill/>
                </a:ln>
                <a:solidFill>
                  <a:srgbClr val="FFFFFF"/>
                </a:solidFill>
                <a:effectLst/>
                <a:uLnTx/>
                <a:uFill>
                  <a:solidFill>
                    <a:srgbClr val="FFFFFF"/>
                  </a:solidFill>
                </a:uFill>
                <a:latin typeface="Calibri"/>
                <a:cs typeface="Calibri"/>
                <a:hlinkClick r:id="rId8"/>
              </a:rPr>
              <a:t>Education</a:t>
            </a:r>
            <a:r>
              <a:rPr kumimoji="0" sz="1500" b="0" i="0" u="none" strike="noStrike" kern="0" cap="none" spc="-10" normalizeH="0" baseline="0" noProof="0" dirty="0">
                <a:ln>
                  <a:noFill/>
                </a:ln>
                <a:solidFill>
                  <a:srgbClr val="FFFFFF"/>
                </a:solidFill>
                <a:effectLst/>
                <a:uLnTx/>
                <a:uFillTx/>
                <a:latin typeface="Calibri"/>
                <a:cs typeface="Calibri"/>
              </a:rPr>
              <a:t> </a:t>
            </a:r>
            <a:r>
              <a:rPr kumimoji="0" sz="1500" b="0" i="0" u="sng" strike="noStrike" kern="0" cap="none" spc="0" normalizeH="0" baseline="0" noProof="0" dirty="0">
                <a:ln>
                  <a:noFill/>
                </a:ln>
                <a:solidFill>
                  <a:srgbClr val="FFFFFF"/>
                </a:solidFill>
                <a:effectLst/>
                <a:uLnTx/>
                <a:uFill>
                  <a:solidFill>
                    <a:srgbClr val="FFFFFF"/>
                  </a:solidFill>
                </a:uFill>
                <a:latin typeface="Calibri"/>
                <a:cs typeface="Calibri"/>
                <a:hlinkClick r:id="rId8"/>
              </a:rPr>
              <a:t>Career</a:t>
            </a:r>
            <a:r>
              <a:rPr kumimoji="0" sz="1500" b="0" i="0" u="sng" strike="noStrike" kern="0" cap="none" spc="-25" normalizeH="0" baseline="0" noProof="0" dirty="0">
                <a:ln>
                  <a:noFill/>
                </a:ln>
                <a:solidFill>
                  <a:srgbClr val="FFFFFF"/>
                </a:solidFill>
                <a:effectLst/>
                <a:uLnTx/>
                <a:uFill>
                  <a:solidFill>
                    <a:srgbClr val="FFFFFF"/>
                  </a:solidFill>
                </a:uFill>
                <a:latin typeface="Calibri"/>
                <a:cs typeface="Calibri"/>
                <a:hlinkClick r:id="rId8"/>
              </a:rPr>
              <a:t> </a:t>
            </a:r>
            <a:r>
              <a:rPr kumimoji="0" sz="1500" b="0" i="0" u="sng" strike="noStrike" kern="0" cap="none" spc="-10" normalizeH="0" baseline="0" noProof="0" dirty="0">
                <a:ln>
                  <a:noFill/>
                </a:ln>
                <a:solidFill>
                  <a:srgbClr val="FFFFFF"/>
                </a:solidFill>
                <a:effectLst/>
                <a:uLnTx/>
                <a:uFill>
                  <a:solidFill>
                    <a:srgbClr val="FFFFFF"/>
                  </a:solidFill>
                </a:uFill>
                <a:latin typeface="Calibri"/>
                <a:cs typeface="Calibri"/>
                <a:hlinkClick r:id="rId8"/>
              </a:rPr>
              <a:t>Transition</a:t>
            </a:r>
            <a:r>
              <a:rPr kumimoji="0" sz="1500" b="0" i="0" u="sng" strike="noStrike" kern="0" cap="none" spc="-40" normalizeH="0" baseline="0" noProof="0" dirty="0">
                <a:ln>
                  <a:noFill/>
                </a:ln>
                <a:solidFill>
                  <a:srgbClr val="FFFFFF"/>
                </a:solidFill>
                <a:effectLst/>
                <a:uLnTx/>
                <a:uFill>
                  <a:solidFill>
                    <a:srgbClr val="FFFFFF"/>
                  </a:solidFill>
                </a:uFill>
                <a:latin typeface="Calibri"/>
                <a:cs typeface="Calibri"/>
                <a:hlinkClick r:id="rId8"/>
              </a:rPr>
              <a:t> </a:t>
            </a:r>
            <a:r>
              <a:rPr kumimoji="0" sz="1500" b="0" i="0" u="sng" strike="noStrike" kern="0" cap="none" spc="0" normalizeH="0" baseline="0" noProof="0" dirty="0">
                <a:ln>
                  <a:noFill/>
                </a:ln>
                <a:solidFill>
                  <a:srgbClr val="FFFFFF"/>
                </a:solidFill>
                <a:effectLst/>
                <a:uLnTx/>
                <a:uFill>
                  <a:solidFill>
                    <a:srgbClr val="FFFFFF"/>
                  </a:solidFill>
                </a:uFill>
                <a:latin typeface="Calibri"/>
                <a:cs typeface="Calibri"/>
                <a:hlinkClick r:id="rId8"/>
              </a:rPr>
              <a:t>Resource</a:t>
            </a:r>
            <a:r>
              <a:rPr kumimoji="0" sz="1500" b="0" i="0" u="sng" strike="noStrike" kern="0" cap="none" spc="-20" normalizeH="0" baseline="0" noProof="0" dirty="0">
                <a:ln>
                  <a:noFill/>
                </a:ln>
                <a:solidFill>
                  <a:srgbClr val="FFFFFF"/>
                </a:solidFill>
                <a:effectLst/>
                <a:uLnTx/>
                <a:uFill>
                  <a:solidFill>
                    <a:srgbClr val="FFFFFF"/>
                  </a:solidFill>
                </a:uFill>
                <a:latin typeface="Calibri"/>
                <a:cs typeface="Calibri"/>
                <a:hlinkClick r:id="rId8"/>
              </a:rPr>
              <a:t> </a:t>
            </a:r>
            <a:r>
              <a:rPr kumimoji="0" sz="1500" b="0" i="0" u="sng" strike="noStrike" kern="0" cap="none" spc="0" normalizeH="0" baseline="0" noProof="0" dirty="0">
                <a:ln>
                  <a:noFill/>
                </a:ln>
                <a:solidFill>
                  <a:srgbClr val="FFFFFF"/>
                </a:solidFill>
                <a:effectLst/>
                <a:uLnTx/>
                <a:uFill>
                  <a:solidFill>
                    <a:srgbClr val="FFFFFF"/>
                  </a:solidFill>
                </a:uFill>
                <a:latin typeface="Calibri"/>
                <a:cs typeface="Calibri"/>
                <a:hlinkClick r:id="rId8"/>
              </a:rPr>
              <a:t>Center</a:t>
            </a:r>
            <a:r>
              <a:rPr kumimoji="0" sz="1500" b="0" i="0" u="sng" strike="noStrike" kern="0" cap="none" spc="-30" normalizeH="0" baseline="0" noProof="0" dirty="0">
                <a:ln>
                  <a:noFill/>
                </a:ln>
                <a:solidFill>
                  <a:srgbClr val="FFFFFF"/>
                </a:solidFill>
                <a:effectLst/>
                <a:uLnTx/>
                <a:uFill>
                  <a:solidFill>
                    <a:srgbClr val="FFFFFF"/>
                  </a:solidFill>
                </a:uFill>
                <a:latin typeface="Calibri"/>
                <a:cs typeface="Calibri"/>
                <a:hlinkClick r:id="rId8"/>
              </a:rPr>
              <a:t> </a:t>
            </a:r>
            <a:r>
              <a:rPr kumimoji="0" sz="1500" b="0" i="0" u="sng" strike="noStrike" kern="0" cap="none" spc="0" normalizeH="0" baseline="0" noProof="0" dirty="0">
                <a:ln>
                  <a:noFill/>
                </a:ln>
                <a:solidFill>
                  <a:srgbClr val="FFFFFF"/>
                </a:solidFill>
                <a:effectLst/>
                <a:uLnTx/>
                <a:uFill>
                  <a:solidFill>
                    <a:srgbClr val="FFFFFF"/>
                  </a:solidFill>
                </a:uFill>
                <a:latin typeface="Calibri"/>
                <a:cs typeface="Calibri"/>
                <a:hlinkClick r:id="rId8"/>
              </a:rPr>
              <a:t>|</a:t>
            </a:r>
            <a:r>
              <a:rPr kumimoji="0" sz="1500" b="0" i="0" u="sng" strike="noStrike" kern="0" cap="none" spc="-15" normalizeH="0" baseline="0" noProof="0" dirty="0">
                <a:ln>
                  <a:noFill/>
                </a:ln>
                <a:solidFill>
                  <a:srgbClr val="FFFFFF"/>
                </a:solidFill>
                <a:effectLst/>
                <a:uLnTx/>
                <a:uFill>
                  <a:solidFill>
                    <a:srgbClr val="FFFFFF"/>
                  </a:solidFill>
                </a:uFill>
                <a:latin typeface="Calibri"/>
                <a:cs typeface="Calibri"/>
                <a:hlinkClick r:id="rId8"/>
              </a:rPr>
              <a:t> </a:t>
            </a:r>
            <a:r>
              <a:rPr kumimoji="0" sz="1500" b="0" i="0" u="sng" strike="noStrike" kern="0" cap="none" spc="-20" normalizeH="0" baseline="0" noProof="0" dirty="0">
                <a:ln>
                  <a:noFill/>
                </a:ln>
                <a:solidFill>
                  <a:srgbClr val="FFFFFF"/>
                </a:solidFill>
                <a:effectLst/>
                <a:uLnTx/>
                <a:uFill>
                  <a:solidFill>
                    <a:srgbClr val="FFFFFF"/>
                  </a:solidFill>
                </a:uFill>
                <a:latin typeface="Calibri"/>
                <a:cs typeface="Calibri"/>
                <a:hlinkClick r:id="rId8"/>
              </a:rPr>
              <a:t>VBOC</a:t>
            </a:r>
            <a:endParaRPr kumimoji="0" sz="15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457962" y="3041142"/>
            <a:ext cx="2528570" cy="1516380"/>
          </a:xfrm>
          <a:prstGeom prst="rect">
            <a:avLst/>
          </a:prstGeom>
          <a:solidFill>
            <a:srgbClr val="0000CC"/>
          </a:solidFill>
          <a:ln w="25400">
            <a:solidFill>
              <a:srgbClr val="FFFFFF"/>
            </a:solidFill>
          </a:ln>
        </p:spPr>
        <p:txBody>
          <a:bodyPr vert="horz" wrap="square" lIns="0" tIns="210820" rIns="0" bIns="0" rtlCol="0">
            <a:spAutoFit/>
          </a:bodyPr>
          <a:lstStyle/>
          <a:p>
            <a:pPr marL="125095" marR="120650" lvl="0" indent="1905" algn="ctr" defTabSz="914400" eaLnBrk="1" fontAlgn="auto" latinLnBrk="0" hangingPunct="1">
              <a:lnSpc>
                <a:spcPct val="91600"/>
              </a:lnSpc>
              <a:spcBef>
                <a:spcPts val="1660"/>
              </a:spcBef>
              <a:spcAft>
                <a:spcPts val="0"/>
              </a:spcAft>
              <a:buClrTx/>
              <a:buSzTx/>
              <a:buFontTx/>
              <a:buNone/>
              <a:tabLst/>
              <a:defRPr/>
            </a:pPr>
            <a:r>
              <a:rPr kumimoji="0" sz="1900" b="0" i="0" u="none" strike="noStrike" kern="0" cap="none" spc="-45" normalizeH="0" baseline="0" noProof="0" dirty="0">
                <a:ln>
                  <a:noFill/>
                </a:ln>
                <a:solidFill>
                  <a:srgbClr val="FFFFFF"/>
                </a:solidFill>
                <a:effectLst/>
                <a:uLnTx/>
                <a:uFillTx/>
                <a:latin typeface="Calibri"/>
                <a:cs typeface="Calibri"/>
              </a:rPr>
              <a:t>Team</a:t>
            </a:r>
            <a:r>
              <a:rPr kumimoji="0" sz="1900" b="0" i="0" u="none" strike="noStrike" kern="0" cap="none" spc="-30" normalizeH="0" baseline="0" noProof="0" dirty="0">
                <a:ln>
                  <a:noFill/>
                </a:ln>
                <a:solidFill>
                  <a:srgbClr val="FFFFFF"/>
                </a:solidFill>
                <a:effectLst/>
                <a:uLnTx/>
                <a:uFillTx/>
                <a:latin typeface="Calibri"/>
                <a:cs typeface="Calibri"/>
              </a:rPr>
              <a:t> </a:t>
            </a:r>
            <a:r>
              <a:rPr kumimoji="0" sz="1900" b="0" i="0" u="none" strike="noStrike" kern="0" cap="none" spc="0" normalizeH="0" baseline="0" noProof="0" dirty="0">
                <a:ln>
                  <a:noFill/>
                </a:ln>
                <a:solidFill>
                  <a:srgbClr val="FFFFFF"/>
                </a:solidFill>
                <a:effectLst/>
                <a:uLnTx/>
                <a:uFillTx/>
                <a:latin typeface="Calibri"/>
                <a:cs typeface="Calibri"/>
              </a:rPr>
              <a:t>GA</a:t>
            </a:r>
            <a:r>
              <a:rPr kumimoji="0" sz="1900" b="0" i="0" u="none" strike="noStrike" kern="0" cap="none" spc="-30"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Marketplace </a:t>
            </a:r>
            <a:r>
              <a:rPr kumimoji="0" sz="1900" b="0" i="0" u="sng" strike="noStrike" kern="0" cap="none" spc="0" normalizeH="0" baseline="0" noProof="0" dirty="0">
                <a:ln>
                  <a:noFill/>
                </a:ln>
                <a:solidFill>
                  <a:srgbClr val="FFFFFF"/>
                </a:solidFill>
                <a:effectLst/>
                <a:uLnTx/>
                <a:uFill>
                  <a:solidFill>
                    <a:srgbClr val="FFFFFF"/>
                  </a:solidFill>
                </a:uFill>
                <a:latin typeface="Calibri"/>
                <a:cs typeface="Calibri"/>
                <a:hlinkClick r:id="rId9"/>
              </a:rPr>
              <a:t>Georgia</a:t>
            </a:r>
            <a:r>
              <a:rPr kumimoji="0" sz="1900" b="0" i="0" u="sng" strike="noStrike" kern="0" cap="none" spc="-50" normalizeH="0" baseline="0" noProof="0" dirty="0">
                <a:ln>
                  <a:noFill/>
                </a:ln>
                <a:solidFill>
                  <a:srgbClr val="FFFFFF"/>
                </a:solidFill>
                <a:effectLst/>
                <a:uLnTx/>
                <a:uFill>
                  <a:solidFill>
                    <a:srgbClr val="FFFFFF"/>
                  </a:solidFill>
                </a:uFill>
                <a:latin typeface="Calibri"/>
                <a:cs typeface="Calibri"/>
                <a:hlinkClick r:id="rId9"/>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9"/>
              </a:rPr>
              <a:t>Department</a:t>
            </a:r>
            <a:r>
              <a:rPr kumimoji="0" sz="1900" b="0" i="0" u="sng" strike="noStrike" kern="0" cap="none" spc="-65" normalizeH="0" baseline="0" noProof="0" dirty="0">
                <a:ln>
                  <a:noFill/>
                </a:ln>
                <a:solidFill>
                  <a:srgbClr val="FFFFFF"/>
                </a:solidFill>
                <a:effectLst/>
                <a:uLnTx/>
                <a:uFill>
                  <a:solidFill>
                    <a:srgbClr val="FFFFFF"/>
                  </a:solidFill>
                </a:uFill>
                <a:latin typeface="Calibri"/>
                <a:cs typeface="Calibri"/>
                <a:hlinkClick r:id="rId9"/>
              </a:rPr>
              <a:t> </a:t>
            </a:r>
            <a:r>
              <a:rPr kumimoji="0" sz="1900" b="0" i="0" u="sng" strike="noStrike" kern="0" cap="none" spc="-25" normalizeH="0" baseline="0" noProof="0" dirty="0">
                <a:ln>
                  <a:noFill/>
                </a:ln>
                <a:solidFill>
                  <a:srgbClr val="FFFFFF"/>
                </a:solidFill>
                <a:effectLst/>
                <a:uLnTx/>
                <a:uFill>
                  <a:solidFill>
                    <a:srgbClr val="FFFFFF"/>
                  </a:solidFill>
                </a:uFill>
                <a:latin typeface="Calibri"/>
                <a:cs typeface="Calibri"/>
                <a:hlinkClick r:id="rId9"/>
              </a:rPr>
              <a:t>of</a:t>
            </a:r>
            <a:r>
              <a:rPr kumimoji="0" sz="1900" b="0" i="0" u="none" strike="noStrike" kern="0" cap="none" spc="-25" normalizeH="0" baseline="0" noProof="0" dirty="0">
                <a:ln>
                  <a:noFill/>
                </a:ln>
                <a:solidFill>
                  <a:srgbClr val="FFFFFF"/>
                </a:solidFill>
                <a:effectLst/>
                <a:uLnTx/>
                <a:uFillTx/>
                <a:latin typeface="Calibri"/>
                <a:cs typeface="Calibri"/>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9"/>
              </a:rPr>
              <a:t>Administrative</a:t>
            </a:r>
            <a:r>
              <a:rPr kumimoji="0" sz="1900" b="0" i="0" u="sng" strike="noStrike" kern="0" cap="none" spc="-85" normalizeH="0" baseline="0" noProof="0" dirty="0">
                <a:ln>
                  <a:noFill/>
                </a:ln>
                <a:solidFill>
                  <a:srgbClr val="FFFFFF"/>
                </a:solidFill>
                <a:effectLst/>
                <a:uLnTx/>
                <a:uFill>
                  <a:solidFill>
                    <a:srgbClr val="FFFFFF"/>
                  </a:solidFill>
                </a:uFill>
                <a:latin typeface="Calibri"/>
                <a:cs typeface="Calibri"/>
                <a:hlinkClick r:id="rId9"/>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9"/>
              </a:rPr>
              <a:t>Services</a:t>
            </a:r>
            <a:r>
              <a:rPr kumimoji="0" sz="1900" b="0" i="0" u="none" strike="noStrike" kern="0" cap="none" spc="-10" normalizeH="0" baseline="0" noProof="0" dirty="0">
                <a:ln>
                  <a:noFill/>
                </a:ln>
                <a:solidFill>
                  <a:srgbClr val="FFFFFF"/>
                </a:solidFill>
                <a:effectLst/>
                <a:uLnTx/>
                <a:uFillTx/>
                <a:latin typeface="Calibri"/>
                <a:cs typeface="Calibri"/>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9"/>
              </a:rPr>
              <a:t>(ga.gov)</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3239261" y="3041142"/>
            <a:ext cx="2528570" cy="1516380"/>
          </a:xfrm>
          <a:prstGeom prst="rect">
            <a:avLst/>
          </a:prstGeom>
          <a:solidFill>
            <a:srgbClr val="0000CC"/>
          </a:solidFill>
          <a:ln w="25400">
            <a:solidFill>
              <a:srgbClr val="FFFFFF"/>
            </a:solidFill>
          </a:ln>
        </p:spPr>
        <p:txBody>
          <a:bodyPr vert="horz" wrap="square" lIns="0" tIns="134620" rIns="0" bIns="0" rtlCol="0">
            <a:spAutoFit/>
          </a:bodyPr>
          <a:lstStyle/>
          <a:p>
            <a:pPr marL="0" marR="0" lvl="0" indent="0" algn="ctr" defTabSz="914400" eaLnBrk="1" fontAlgn="auto" latinLnBrk="0" hangingPunct="1">
              <a:lnSpc>
                <a:spcPts val="2185"/>
              </a:lnSpc>
              <a:spcBef>
                <a:spcPts val="1060"/>
              </a:spcBef>
              <a:spcAft>
                <a:spcPts val="0"/>
              </a:spcAft>
              <a:buClrTx/>
              <a:buSzTx/>
              <a:buFontTx/>
              <a:buNone/>
              <a:tabLst/>
              <a:defRPr/>
            </a:pPr>
            <a:r>
              <a:rPr kumimoji="0" sz="1900" b="0" i="0" u="none" strike="noStrike" kern="0" cap="none" spc="0" normalizeH="0" baseline="0" noProof="0" dirty="0">
                <a:ln>
                  <a:noFill/>
                </a:ln>
                <a:solidFill>
                  <a:srgbClr val="FFFFFF"/>
                </a:solidFill>
                <a:effectLst/>
                <a:uLnTx/>
                <a:uFillTx/>
                <a:latin typeface="Calibri"/>
                <a:cs typeface="Calibri"/>
              </a:rPr>
              <a:t>GA</a:t>
            </a:r>
            <a:r>
              <a:rPr kumimoji="0" sz="1900" b="0" i="0" u="none" strike="noStrike" kern="0" cap="none" spc="-30"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Department </a:t>
            </a:r>
            <a:r>
              <a:rPr kumimoji="0" sz="1900" b="0" i="0" u="none" strike="noStrike" kern="0" cap="none" spc="-25" normalizeH="0" baseline="0" noProof="0" dirty="0">
                <a:ln>
                  <a:noFill/>
                </a:ln>
                <a:solidFill>
                  <a:srgbClr val="FFFFFF"/>
                </a:solidFill>
                <a:effectLst/>
                <a:uLnTx/>
                <a:uFillTx/>
                <a:latin typeface="Calibri"/>
                <a:cs typeface="Calibri"/>
              </a:rPr>
              <a:t>of</a:t>
            </a:r>
            <a:endParaRPr kumimoji="0" sz="19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ts val="2185"/>
              </a:lnSpc>
              <a:spcBef>
                <a:spcPts val="0"/>
              </a:spcBef>
              <a:spcAft>
                <a:spcPts val="0"/>
              </a:spcAft>
              <a:buClrTx/>
              <a:buSzTx/>
              <a:buFontTx/>
              <a:buNone/>
              <a:tabLst/>
              <a:defRPr/>
            </a:pPr>
            <a:r>
              <a:rPr kumimoji="0" sz="1900" b="0" i="0" u="none" strike="noStrike" kern="0" cap="none" spc="-25" normalizeH="0" baseline="0" noProof="0" dirty="0">
                <a:ln>
                  <a:noFill/>
                </a:ln>
                <a:solidFill>
                  <a:srgbClr val="FFFFFF"/>
                </a:solidFill>
                <a:effectLst/>
                <a:uLnTx/>
                <a:uFillTx/>
                <a:latin typeface="Calibri"/>
                <a:cs typeface="Calibri"/>
              </a:rPr>
              <a:t>Transportation</a:t>
            </a:r>
            <a:r>
              <a:rPr kumimoji="0" sz="1900" b="0" i="0" u="none" strike="noStrike" kern="0" cap="none" spc="25"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(GDOT)</a:t>
            </a:r>
            <a:endParaRPr kumimoji="0" sz="1900" b="0" i="0" u="none" strike="noStrike" kern="0" cap="none" spc="0" normalizeH="0" baseline="0" noProof="0">
              <a:ln>
                <a:noFill/>
              </a:ln>
              <a:solidFill>
                <a:sysClr val="windowText" lastClr="000000"/>
              </a:solidFill>
              <a:effectLst/>
              <a:uLnTx/>
              <a:uFillTx/>
              <a:latin typeface="Calibri"/>
              <a:cs typeface="Calibri"/>
            </a:endParaRPr>
          </a:p>
          <a:p>
            <a:pPr marL="106680" marR="101600" lvl="0" indent="0" algn="ctr" defTabSz="914400" eaLnBrk="1" fontAlgn="auto" latinLnBrk="0" hangingPunct="1">
              <a:lnSpc>
                <a:spcPts val="2090"/>
              </a:lnSpc>
              <a:spcBef>
                <a:spcPts val="855"/>
              </a:spcBef>
              <a:spcAft>
                <a:spcPts val="0"/>
              </a:spcAft>
              <a:buClrTx/>
              <a:buSzTx/>
              <a:buFontTx/>
              <a:buNone/>
              <a:tabLst/>
              <a:defRPr/>
            </a:pPr>
            <a:r>
              <a:rPr kumimoji="0" sz="1900" b="0" i="0" u="sng" strike="noStrike" kern="0" cap="none" spc="0" normalizeH="0" baseline="0" noProof="0" dirty="0">
                <a:ln>
                  <a:noFill/>
                </a:ln>
                <a:solidFill>
                  <a:srgbClr val="FFFFFF"/>
                </a:solidFill>
                <a:effectLst/>
                <a:uLnTx/>
                <a:uFill>
                  <a:solidFill>
                    <a:srgbClr val="FFFFFF"/>
                  </a:solidFill>
                </a:uFill>
                <a:latin typeface="Calibri"/>
                <a:cs typeface="Calibri"/>
                <a:hlinkClick r:id="rId10"/>
              </a:rPr>
              <a:t>Small</a:t>
            </a:r>
            <a:r>
              <a:rPr kumimoji="0" sz="1900" b="0" i="0" u="sng" strike="noStrike" kern="0" cap="none" spc="-50" normalizeH="0" baseline="0" noProof="0" dirty="0">
                <a:ln>
                  <a:noFill/>
                </a:ln>
                <a:solidFill>
                  <a:srgbClr val="FFFFFF"/>
                </a:solidFill>
                <a:effectLst/>
                <a:uLnTx/>
                <a:uFill>
                  <a:solidFill>
                    <a:srgbClr val="FFFFFF"/>
                  </a:solidFill>
                </a:uFill>
                <a:latin typeface="Calibri"/>
                <a:cs typeface="Calibri"/>
                <a:hlinkClick r:id="rId10"/>
              </a:rPr>
              <a:t> </a:t>
            </a:r>
            <a:r>
              <a:rPr kumimoji="0" sz="1900" b="0" i="0" u="sng" strike="noStrike" kern="0" cap="none" spc="0" normalizeH="0" baseline="0" noProof="0" dirty="0">
                <a:ln>
                  <a:noFill/>
                </a:ln>
                <a:solidFill>
                  <a:srgbClr val="FFFFFF"/>
                </a:solidFill>
                <a:effectLst/>
                <a:uLnTx/>
                <a:uFill>
                  <a:solidFill>
                    <a:srgbClr val="FFFFFF"/>
                  </a:solidFill>
                </a:uFill>
                <a:latin typeface="Calibri"/>
                <a:cs typeface="Calibri"/>
                <a:hlinkClick r:id="rId10"/>
              </a:rPr>
              <a:t>Business</a:t>
            </a:r>
            <a:r>
              <a:rPr kumimoji="0" sz="1900" b="0" i="0" u="sng" strike="noStrike" kern="0" cap="none" spc="-50" normalizeH="0" baseline="0" noProof="0" dirty="0">
                <a:ln>
                  <a:noFill/>
                </a:ln>
                <a:solidFill>
                  <a:srgbClr val="FFFFFF"/>
                </a:solidFill>
                <a:effectLst/>
                <a:uLnTx/>
                <a:uFill>
                  <a:solidFill>
                    <a:srgbClr val="FFFFFF"/>
                  </a:solidFill>
                </a:uFill>
                <a:latin typeface="Calibri"/>
                <a:cs typeface="Calibri"/>
                <a:hlinkClick r:id="rId10"/>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10"/>
              </a:rPr>
              <a:t>Program</a:t>
            </a:r>
            <a:r>
              <a:rPr kumimoji="0" sz="1900" b="0" i="0" u="none" strike="noStrike" kern="0" cap="none" spc="-10" normalizeH="0" baseline="0" noProof="0" dirty="0">
                <a:ln>
                  <a:noFill/>
                </a:ln>
                <a:solidFill>
                  <a:srgbClr val="FFFFFF"/>
                </a:solidFill>
                <a:effectLst/>
                <a:uLnTx/>
                <a:uFillTx/>
                <a:latin typeface="Calibri"/>
                <a:cs typeface="Calibri"/>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10"/>
              </a:rPr>
              <a:t>(ga.gov)</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6020561" y="3041142"/>
            <a:ext cx="2528570" cy="1516380"/>
          </a:xfrm>
          <a:prstGeom prst="rect">
            <a:avLst/>
          </a:prstGeom>
          <a:solidFill>
            <a:srgbClr val="0000CC"/>
          </a:solidFill>
          <a:ln w="25400">
            <a:solidFill>
              <a:srgbClr val="FFFFFF"/>
            </a:solidFill>
          </a:ln>
        </p:spPr>
        <p:txBody>
          <a:bodyPr vert="horz" wrap="square" lIns="0" tIns="78105" rIns="0" bIns="0" rtlCol="0">
            <a:spAutoFit/>
          </a:bodyPr>
          <a:lstStyle/>
          <a:p>
            <a:pPr marL="95885" marR="90170" lvl="0" indent="1905" algn="ctr" defTabSz="914400" eaLnBrk="1" fontAlgn="auto" latinLnBrk="0" hangingPunct="1">
              <a:lnSpc>
                <a:spcPct val="91600"/>
              </a:lnSpc>
              <a:spcBef>
                <a:spcPts val="615"/>
              </a:spcBef>
              <a:spcAft>
                <a:spcPts val="0"/>
              </a:spcAft>
              <a:buClrTx/>
              <a:buSzTx/>
              <a:buFontTx/>
              <a:buNone/>
              <a:tabLst/>
              <a:defRPr/>
            </a:pPr>
            <a:r>
              <a:rPr kumimoji="0" sz="1900" b="0" i="0" u="none" strike="noStrike" kern="0" cap="none" spc="0" normalizeH="0" baseline="0" noProof="0" dirty="0">
                <a:ln>
                  <a:noFill/>
                </a:ln>
                <a:solidFill>
                  <a:srgbClr val="FFFFFF"/>
                </a:solidFill>
                <a:effectLst/>
                <a:uLnTx/>
                <a:uFillTx/>
                <a:latin typeface="Calibri"/>
                <a:cs typeface="Calibri"/>
              </a:rPr>
              <a:t>General</a:t>
            </a:r>
            <a:r>
              <a:rPr kumimoji="0" sz="1900" b="0" i="0" u="none" strike="noStrike" kern="0" cap="none" spc="-105"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Services Administration</a:t>
            </a:r>
            <a:r>
              <a:rPr kumimoji="0" sz="1900" b="0" i="0" u="none" strike="noStrike" kern="0" cap="none" spc="-85"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(GSA) </a:t>
            </a:r>
            <a:r>
              <a:rPr kumimoji="0" sz="1900" b="0" i="0" u="sng" strike="noStrike" kern="0" cap="none" spc="0" normalizeH="0" baseline="0" noProof="0" dirty="0">
                <a:ln>
                  <a:noFill/>
                </a:ln>
                <a:solidFill>
                  <a:srgbClr val="FFFFFF"/>
                </a:solidFill>
                <a:effectLst/>
                <a:uLnTx/>
                <a:uFill>
                  <a:solidFill>
                    <a:srgbClr val="FFFFFF"/>
                  </a:solidFill>
                </a:uFill>
                <a:latin typeface="Calibri"/>
                <a:cs typeface="Calibri"/>
                <a:hlinkClick r:id="rId11"/>
              </a:rPr>
              <a:t>Office</a:t>
            </a:r>
            <a:r>
              <a:rPr kumimoji="0" sz="1900" b="0" i="0" u="sng" strike="noStrike" kern="0" cap="none" spc="-45" normalizeH="0" baseline="0" noProof="0" dirty="0">
                <a:ln>
                  <a:noFill/>
                </a:ln>
                <a:solidFill>
                  <a:srgbClr val="FFFFFF"/>
                </a:solidFill>
                <a:effectLst/>
                <a:uLnTx/>
                <a:uFill>
                  <a:solidFill>
                    <a:srgbClr val="FFFFFF"/>
                  </a:solidFill>
                </a:uFill>
                <a:latin typeface="Calibri"/>
                <a:cs typeface="Calibri"/>
                <a:hlinkClick r:id="rId11"/>
              </a:rPr>
              <a:t> </a:t>
            </a:r>
            <a:r>
              <a:rPr kumimoji="0" sz="1900" b="0" i="0" u="sng" strike="noStrike" kern="0" cap="none" spc="0" normalizeH="0" baseline="0" noProof="0" dirty="0">
                <a:ln>
                  <a:noFill/>
                </a:ln>
                <a:solidFill>
                  <a:srgbClr val="FFFFFF"/>
                </a:solidFill>
                <a:effectLst/>
                <a:uLnTx/>
                <a:uFill>
                  <a:solidFill>
                    <a:srgbClr val="FFFFFF"/>
                  </a:solidFill>
                </a:uFill>
                <a:latin typeface="Calibri"/>
                <a:cs typeface="Calibri"/>
                <a:hlinkClick r:id="rId11"/>
              </a:rPr>
              <a:t>of</a:t>
            </a:r>
            <a:r>
              <a:rPr kumimoji="0" sz="1900" b="0" i="0" u="sng" strike="noStrike" kern="0" cap="none" spc="-65" normalizeH="0" baseline="0" noProof="0" dirty="0">
                <a:ln>
                  <a:noFill/>
                </a:ln>
                <a:solidFill>
                  <a:srgbClr val="FFFFFF"/>
                </a:solidFill>
                <a:effectLst/>
                <a:uLnTx/>
                <a:uFill>
                  <a:solidFill>
                    <a:srgbClr val="FFFFFF"/>
                  </a:solidFill>
                </a:uFill>
                <a:latin typeface="Calibri"/>
                <a:cs typeface="Calibri"/>
                <a:hlinkClick r:id="rId11"/>
              </a:rPr>
              <a:t> </a:t>
            </a:r>
            <a:r>
              <a:rPr kumimoji="0" sz="1900" b="0" i="0" u="sng" strike="noStrike" kern="0" cap="none" spc="0" normalizeH="0" baseline="0" noProof="0" dirty="0">
                <a:ln>
                  <a:noFill/>
                </a:ln>
                <a:solidFill>
                  <a:srgbClr val="FFFFFF"/>
                </a:solidFill>
                <a:effectLst/>
                <a:uLnTx/>
                <a:uFill>
                  <a:solidFill>
                    <a:srgbClr val="FFFFFF"/>
                  </a:solidFill>
                </a:uFill>
                <a:latin typeface="Calibri"/>
                <a:cs typeface="Calibri"/>
                <a:hlinkClick r:id="rId11"/>
              </a:rPr>
              <a:t>Small</a:t>
            </a:r>
            <a:r>
              <a:rPr kumimoji="0" sz="1900" b="0" i="0" u="sng" strike="noStrike" kern="0" cap="none" spc="-50" normalizeH="0" baseline="0" noProof="0" dirty="0">
                <a:ln>
                  <a:noFill/>
                </a:ln>
                <a:solidFill>
                  <a:srgbClr val="FFFFFF"/>
                </a:solidFill>
                <a:effectLst/>
                <a:uLnTx/>
                <a:uFill>
                  <a:solidFill>
                    <a:srgbClr val="FFFFFF"/>
                  </a:solidFill>
                </a:uFill>
                <a:latin typeface="Calibri"/>
                <a:cs typeface="Calibri"/>
                <a:hlinkClick r:id="rId11"/>
              </a:rPr>
              <a:t> </a:t>
            </a:r>
            <a:r>
              <a:rPr kumimoji="0" sz="1900" b="0" i="0" u="sng" strike="noStrike" kern="0" cap="none" spc="-25" normalizeH="0" baseline="0" noProof="0" dirty="0">
                <a:ln>
                  <a:noFill/>
                </a:ln>
                <a:solidFill>
                  <a:srgbClr val="FFFFFF"/>
                </a:solidFill>
                <a:effectLst/>
                <a:uLnTx/>
                <a:uFill>
                  <a:solidFill>
                    <a:srgbClr val="FFFFFF"/>
                  </a:solidFill>
                </a:uFill>
                <a:latin typeface="Calibri"/>
                <a:cs typeface="Calibri"/>
                <a:hlinkClick r:id="rId11"/>
              </a:rPr>
              <a:t>and</a:t>
            </a:r>
            <a:r>
              <a:rPr kumimoji="0" sz="1900" b="0" i="0" u="none" strike="noStrike" kern="0" cap="none" spc="-25" normalizeH="0" baseline="0" noProof="0" dirty="0">
                <a:ln>
                  <a:noFill/>
                </a:ln>
                <a:solidFill>
                  <a:srgbClr val="FFFFFF"/>
                </a:solidFill>
                <a:effectLst/>
                <a:uLnTx/>
                <a:uFillTx/>
                <a:latin typeface="Calibri"/>
                <a:cs typeface="Calibri"/>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11"/>
              </a:rPr>
              <a:t>Disadvantaged</a:t>
            </a:r>
            <a:r>
              <a:rPr kumimoji="0" sz="1900" b="0" i="0" u="sng" strike="noStrike" kern="0" cap="none" spc="-85" normalizeH="0" baseline="0" noProof="0" dirty="0">
                <a:ln>
                  <a:noFill/>
                </a:ln>
                <a:solidFill>
                  <a:srgbClr val="FFFFFF"/>
                </a:solidFill>
                <a:effectLst/>
                <a:uLnTx/>
                <a:uFill>
                  <a:solidFill>
                    <a:srgbClr val="FFFFFF"/>
                  </a:solidFill>
                </a:uFill>
                <a:latin typeface="Calibri"/>
                <a:cs typeface="Calibri"/>
                <a:hlinkClick r:id="rId11"/>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11"/>
              </a:rPr>
              <a:t>Business</a:t>
            </a:r>
            <a:r>
              <a:rPr kumimoji="0" sz="1900" b="0" i="0" u="none" strike="noStrike" kern="0" cap="none" spc="-10" normalizeH="0" baseline="0" noProof="0" dirty="0">
                <a:ln>
                  <a:noFill/>
                </a:ln>
                <a:solidFill>
                  <a:srgbClr val="FFFFFF"/>
                </a:solidFill>
                <a:effectLst/>
                <a:uLnTx/>
                <a:uFillTx/>
                <a:latin typeface="Calibri"/>
                <a:cs typeface="Calibri"/>
              </a:rPr>
              <a:t> </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11"/>
              </a:rPr>
              <a:t>Utilization</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11"/>
              </a:rPr>
              <a:t> </a:t>
            </a:r>
            <a:r>
              <a:rPr kumimoji="0" sz="1900" b="0" i="0" u="sng" strike="noStrike" kern="0" cap="none" spc="0" normalizeH="0" baseline="0" noProof="0" dirty="0">
                <a:ln>
                  <a:noFill/>
                </a:ln>
                <a:solidFill>
                  <a:srgbClr val="FFFFFF"/>
                </a:solidFill>
                <a:effectLst/>
                <a:uLnTx/>
                <a:uFill>
                  <a:solidFill>
                    <a:srgbClr val="FFFFFF"/>
                  </a:solidFill>
                </a:uFill>
                <a:latin typeface="Calibri"/>
                <a:cs typeface="Calibri"/>
                <a:hlinkClick r:id="rId11"/>
              </a:rPr>
              <a:t>|</a:t>
            </a:r>
            <a:r>
              <a:rPr kumimoji="0" sz="1900" b="0" i="0" u="sng" strike="noStrike" kern="0" cap="none" spc="-30" normalizeH="0" baseline="0" noProof="0" dirty="0">
                <a:ln>
                  <a:noFill/>
                </a:ln>
                <a:solidFill>
                  <a:srgbClr val="FFFFFF"/>
                </a:solidFill>
                <a:effectLst/>
                <a:uLnTx/>
                <a:uFill>
                  <a:solidFill>
                    <a:srgbClr val="FFFFFF"/>
                  </a:solidFill>
                </a:uFill>
                <a:latin typeface="Calibri"/>
                <a:cs typeface="Calibri"/>
                <a:hlinkClick r:id="rId11"/>
              </a:rPr>
              <a:t> </a:t>
            </a:r>
            <a:r>
              <a:rPr kumimoji="0" sz="1900" b="0" i="0" u="sng" strike="noStrike" kern="0" cap="none" spc="-25" normalizeH="0" baseline="0" noProof="0" dirty="0">
                <a:ln>
                  <a:noFill/>
                </a:ln>
                <a:solidFill>
                  <a:srgbClr val="FFFFFF"/>
                </a:solidFill>
                <a:effectLst/>
                <a:uLnTx/>
                <a:uFill>
                  <a:solidFill>
                    <a:srgbClr val="FFFFFF"/>
                  </a:solidFill>
                </a:uFill>
                <a:latin typeface="Calibri"/>
                <a:cs typeface="Calibri"/>
                <a:hlinkClick r:id="rId11"/>
              </a:rPr>
              <a:t>GSA</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8800338" y="3041142"/>
            <a:ext cx="2935605" cy="1516380"/>
          </a:xfrm>
          <a:prstGeom prst="rect">
            <a:avLst/>
          </a:prstGeom>
          <a:solidFill>
            <a:srgbClr val="0000CC"/>
          </a:solidFill>
          <a:ln w="25400">
            <a:solidFill>
              <a:srgbClr val="FFFFFF"/>
            </a:solidFill>
          </a:ln>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350" b="0" i="0" u="none" strike="noStrike" kern="0" cap="none" spc="0" normalizeH="0" baseline="0" noProof="0">
              <a:ln>
                <a:noFill/>
              </a:ln>
              <a:solidFill>
                <a:sysClr val="windowText" lastClr="000000"/>
              </a:solidFill>
              <a:effectLst/>
              <a:uLnTx/>
              <a:uFillTx/>
              <a:latin typeface="Times New Roman"/>
              <a:cs typeface="Times New Roman"/>
            </a:endParaRPr>
          </a:p>
          <a:p>
            <a:pPr marL="140335" marR="131445" lvl="0" indent="0" algn="ctr" defTabSz="914400" eaLnBrk="1" fontAlgn="auto" latinLnBrk="0" hangingPunct="1">
              <a:lnSpc>
                <a:spcPct val="91600"/>
              </a:lnSpc>
              <a:spcBef>
                <a:spcPts val="0"/>
              </a:spcBef>
              <a:spcAft>
                <a:spcPts val="0"/>
              </a:spcAft>
              <a:buClrTx/>
              <a:buSzTx/>
              <a:buFontTx/>
              <a:buNone/>
              <a:tabLst/>
              <a:defRPr/>
            </a:pPr>
            <a:r>
              <a:rPr kumimoji="0" sz="1900" b="0" i="0" u="none" strike="noStrike" kern="0" cap="none" spc="0" normalizeH="0" baseline="0" noProof="0" dirty="0">
                <a:ln>
                  <a:noFill/>
                </a:ln>
                <a:solidFill>
                  <a:srgbClr val="FFFFFF"/>
                </a:solidFill>
                <a:effectLst/>
                <a:uLnTx/>
                <a:uFillTx/>
                <a:latin typeface="Calibri"/>
                <a:cs typeface="Calibri"/>
              </a:rPr>
              <a:t>National</a:t>
            </a:r>
            <a:r>
              <a:rPr kumimoji="0" sz="1900" b="0" i="0" u="none" strike="noStrike" kern="0" cap="none" spc="-75" normalizeH="0" baseline="0" noProof="0" dirty="0">
                <a:ln>
                  <a:noFill/>
                </a:ln>
                <a:solidFill>
                  <a:srgbClr val="FFFFFF"/>
                </a:solidFill>
                <a:effectLst/>
                <a:uLnTx/>
                <a:uFillTx/>
                <a:latin typeface="Calibri"/>
                <a:cs typeface="Calibri"/>
              </a:rPr>
              <a:t> </a:t>
            </a:r>
            <a:r>
              <a:rPr kumimoji="0" sz="1900" b="0" i="0" u="none" strike="noStrike" kern="0" cap="none" spc="0" normalizeH="0" baseline="0" noProof="0" dirty="0">
                <a:ln>
                  <a:noFill/>
                </a:ln>
                <a:solidFill>
                  <a:srgbClr val="FFFFFF"/>
                </a:solidFill>
                <a:effectLst/>
                <a:uLnTx/>
                <a:uFillTx/>
                <a:latin typeface="Calibri"/>
                <a:cs typeface="Calibri"/>
              </a:rPr>
              <a:t>APEX</a:t>
            </a:r>
            <a:r>
              <a:rPr kumimoji="0" sz="1900" b="0" i="0" u="none" strike="noStrike" kern="0" cap="none" spc="-75"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Accelerators </a:t>
            </a:r>
            <a:r>
              <a:rPr kumimoji="0" sz="1900" b="0" i="0" u="none" strike="noStrike" kern="0" cap="none" spc="0" normalizeH="0" baseline="0" noProof="0" dirty="0">
                <a:ln>
                  <a:noFill/>
                </a:ln>
                <a:solidFill>
                  <a:srgbClr val="FFFFFF"/>
                </a:solidFill>
                <a:effectLst/>
                <a:uLnTx/>
                <a:uFillTx/>
                <a:latin typeface="Calibri"/>
                <a:cs typeface="Calibri"/>
              </a:rPr>
              <a:t>(Formerly</a:t>
            </a:r>
            <a:r>
              <a:rPr kumimoji="0" sz="1900" b="0" i="0" u="none" strike="noStrike" kern="0" cap="none" spc="-100" normalizeH="0" baseline="0" noProof="0" dirty="0">
                <a:ln>
                  <a:noFill/>
                </a:ln>
                <a:solidFill>
                  <a:srgbClr val="FFFFFF"/>
                </a:solidFill>
                <a:effectLst/>
                <a:uLnTx/>
                <a:uFillTx/>
                <a:latin typeface="Calibri"/>
                <a:cs typeface="Calibri"/>
              </a:rPr>
              <a:t> </a:t>
            </a:r>
            <a:r>
              <a:rPr kumimoji="0" sz="1900" b="0" i="0" u="none" strike="noStrike" kern="0" cap="none" spc="0" normalizeH="0" baseline="0" noProof="0" dirty="0">
                <a:ln>
                  <a:noFill/>
                </a:ln>
                <a:solidFill>
                  <a:srgbClr val="FFFFFF"/>
                </a:solidFill>
                <a:effectLst/>
                <a:uLnTx/>
                <a:uFillTx/>
                <a:latin typeface="Calibri"/>
                <a:cs typeface="Calibri"/>
              </a:rPr>
              <a:t>Known</a:t>
            </a:r>
            <a:r>
              <a:rPr kumimoji="0" sz="1900" b="0" i="0" u="none" strike="noStrike" kern="0" cap="none" spc="-105"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PTACs) </a:t>
            </a:r>
            <a:r>
              <a:rPr kumimoji="0" sz="1900" b="0" i="0" u="sng" strike="noStrike" kern="0" cap="none" spc="-25" normalizeH="0" baseline="0" noProof="0" dirty="0">
                <a:ln>
                  <a:noFill/>
                </a:ln>
                <a:solidFill>
                  <a:srgbClr val="FFFFFF"/>
                </a:solidFill>
                <a:effectLst/>
                <a:uLnTx/>
                <a:uFill>
                  <a:solidFill>
                    <a:srgbClr val="FFFFFF"/>
                  </a:solidFill>
                </a:uFill>
                <a:latin typeface="Calibri"/>
                <a:cs typeface="Calibri"/>
                <a:hlinkClick r:id="rId12"/>
              </a:rPr>
              <a:t>https://aptac-</a:t>
            </a:r>
            <a:r>
              <a:rPr kumimoji="0" sz="1900" b="0" i="0" u="sng" strike="noStrike" kern="0" cap="none" spc="-10" normalizeH="0" baseline="0" noProof="0" dirty="0">
                <a:ln>
                  <a:noFill/>
                </a:ln>
                <a:solidFill>
                  <a:srgbClr val="FFFFFF"/>
                </a:solidFill>
                <a:effectLst/>
                <a:uLnTx/>
                <a:uFill>
                  <a:solidFill>
                    <a:srgbClr val="FFFFFF"/>
                  </a:solidFill>
                </a:uFill>
                <a:latin typeface="Calibri"/>
                <a:cs typeface="Calibri"/>
                <a:hlinkClick r:id="rId12"/>
              </a:rPr>
              <a:t>us.org/</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4039361" y="4810505"/>
            <a:ext cx="4114800" cy="1518285"/>
          </a:xfrm>
          <a:prstGeom prst="rect">
            <a:avLst/>
          </a:prstGeom>
          <a:solidFill>
            <a:srgbClr val="0000CC"/>
          </a:solidFill>
          <a:ln w="25400">
            <a:solidFill>
              <a:srgbClr val="FFFFFF"/>
            </a:solidFill>
          </a:ln>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1692275" marR="96520" lvl="0" indent="-1590040" defTabSz="914400" eaLnBrk="1" fontAlgn="auto" latinLnBrk="0" hangingPunct="1">
              <a:lnSpc>
                <a:spcPts val="2090"/>
              </a:lnSpc>
              <a:spcBef>
                <a:spcPts val="1605"/>
              </a:spcBef>
              <a:spcAft>
                <a:spcPts val="0"/>
              </a:spcAft>
              <a:buClrTx/>
              <a:buSzTx/>
              <a:buFontTx/>
              <a:buNone/>
              <a:tabLst/>
              <a:defRPr/>
            </a:pPr>
            <a:r>
              <a:rPr kumimoji="0" sz="1900" b="0" i="0" u="none" strike="noStrike" kern="0" cap="none" spc="0" normalizeH="0" baseline="0" noProof="0" dirty="0">
                <a:ln>
                  <a:noFill/>
                </a:ln>
                <a:solidFill>
                  <a:srgbClr val="FFFFFF"/>
                </a:solidFill>
                <a:effectLst/>
                <a:uLnTx/>
                <a:uFillTx/>
                <a:latin typeface="Calibri"/>
                <a:cs typeface="Calibri"/>
              </a:rPr>
              <a:t>Other</a:t>
            </a:r>
            <a:r>
              <a:rPr kumimoji="0" sz="1900" b="0" i="0" u="none" strike="noStrike" kern="0" cap="none" spc="-70" normalizeH="0" baseline="0" noProof="0" dirty="0">
                <a:ln>
                  <a:noFill/>
                </a:ln>
                <a:solidFill>
                  <a:srgbClr val="FFFFFF"/>
                </a:solidFill>
                <a:effectLst/>
                <a:uLnTx/>
                <a:uFillTx/>
                <a:latin typeface="Calibri"/>
                <a:cs typeface="Calibri"/>
              </a:rPr>
              <a:t> </a:t>
            </a:r>
            <a:r>
              <a:rPr kumimoji="0" sz="1900" b="0" i="0" u="none" strike="noStrike" kern="0" cap="none" spc="0" normalizeH="0" baseline="0" noProof="0" dirty="0">
                <a:ln>
                  <a:noFill/>
                </a:ln>
                <a:solidFill>
                  <a:srgbClr val="FFFFFF"/>
                </a:solidFill>
                <a:effectLst/>
                <a:uLnTx/>
                <a:uFillTx/>
                <a:latin typeface="Calibri"/>
                <a:cs typeface="Calibri"/>
              </a:rPr>
              <a:t>Government</a:t>
            </a:r>
            <a:r>
              <a:rPr kumimoji="0" sz="1900" b="0" i="0" u="none" strike="noStrike" kern="0" cap="none" spc="305" normalizeH="0" baseline="0" noProof="0" dirty="0">
                <a:ln>
                  <a:noFill/>
                </a:ln>
                <a:solidFill>
                  <a:srgbClr val="FFFFFF"/>
                </a:solidFill>
                <a:effectLst/>
                <a:uLnTx/>
                <a:uFillTx/>
                <a:latin typeface="Calibri"/>
                <a:cs typeface="Calibri"/>
              </a:rPr>
              <a:t> </a:t>
            </a:r>
            <a:r>
              <a:rPr kumimoji="0" sz="1900" b="0" i="0" u="none" strike="noStrike" kern="0" cap="none" spc="0" normalizeH="0" baseline="0" noProof="0" dirty="0">
                <a:ln>
                  <a:noFill/>
                </a:ln>
                <a:solidFill>
                  <a:srgbClr val="FFFFFF"/>
                </a:solidFill>
                <a:effectLst/>
                <a:uLnTx/>
                <a:uFillTx/>
                <a:latin typeface="Calibri"/>
                <a:cs typeface="Calibri"/>
              </a:rPr>
              <a:t>Agencies</a:t>
            </a:r>
            <a:r>
              <a:rPr kumimoji="0" sz="1900" b="0" i="0" u="none" strike="noStrike" kern="0" cap="none" spc="-50" normalizeH="0" baseline="0" noProof="0" dirty="0">
                <a:ln>
                  <a:noFill/>
                </a:ln>
                <a:solidFill>
                  <a:srgbClr val="FFFFFF"/>
                </a:solidFill>
                <a:effectLst/>
                <a:uLnTx/>
                <a:uFillTx/>
                <a:latin typeface="Calibri"/>
                <a:cs typeface="Calibri"/>
              </a:rPr>
              <a:t> </a:t>
            </a:r>
            <a:r>
              <a:rPr kumimoji="0" sz="1900" b="0" i="0" u="none" strike="noStrike" kern="0" cap="none" spc="0" normalizeH="0" baseline="0" noProof="0" dirty="0">
                <a:ln>
                  <a:noFill/>
                </a:ln>
                <a:solidFill>
                  <a:srgbClr val="FFFFFF"/>
                </a:solidFill>
                <a:effectLst/>
                <a:uLnTx/>
                <a:uFillTx/>
                <a:latin typeface="Calibri"/>
                <a:cs typeface="Calibri"/>
              </a:rPr>
              <a:t>and</a:t>
            </a:r>
            <a:r>
              <a:rPr kumimoji="0" sz="1900" b="0" i="0" u="none" strike="noStrike" kern="0" cap="none" spc="-70" normalizeH="0" baseline="0" noProof="0" dirty="0">
                <a:ln>
                  <a:noFill/>
                </a:ln>
                <a:solidFill>
                  <a:srgbClr val="FFFFFF"/>
                </a:solidFill>
                <a:effectLst/>
                <a:uLnTx/>
                <a:uFillTx/>
                <a:latin typeface="Calibri"/>
                <a:cs typeface="Calibri"/>
              </a:rPr>
              <a:t> </a:t>
            </a:r>
            <a:r>
              <a:rPr kumimoji="0" sz="1900" b="0" i="0" u="none" strike="noStrike" kern="0" cap="none" spc="-10" normalizeH="0" baseline="0" noProof="0" dirty="0">
                <a:ln>
                  <a:noFill/>
                </a:ln>
                <a:solidFill>
                  <a:srgbClr val="FFFFFF"/>
                </a:solidFill>
                <a:effectLst/>
                <a:uLnTx/>
                <a:uFillTx/>
                <a:latin typeface="Calibri"/>
                <a:cs typeface="Calibri"/>
              </a:rPr>
              <a:t>Public Entities</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11872975" y="6487039"/>
            <a:ext cx="212198"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000" b="0" i="0" u="none" strike="noStrike" kern="0" cap="none" spc="-5" normalizeH="0" baseline="0" noProof="0" dirty="0">
                <a:ln>
                  <a:noFill/>
                </a:ln>
                <a:solidFill>
                  <a:srgbClr val="888888"/>
                </a:solidFill>
                <a:effectLst/>
                <a:uLnTx/>
                <a:uFillTx/>
                <a:latin typeface="Arial"/>
                <a:cs typeface="Arial"/>
              </a:rPr>
              <a:t>52</a:t>
            </a:r>
            <a:endParaRPr kumimoji="0" sz="1000" b="0" i="0" u="none" strike="noStrike" kern="0" cap="none" spc="0" normalizeH="0" baseline="0" noProof="0" dirty="0">
              <a:ln>
                <a:noFill/>
              </a:ln>
              <a:solidFill>
                <a:sysClr val="windowText" lastClr="000000"/>
              </a:solidFill>
              <a:effectLst/>
              <a:uLnTx/>
              <a:uFillTx/>
              <a:latin typeface="Arial"/>
              <a:cs typeface="Arial"/>
            </a:endParaRPr>
          </a:p>
        </p:txBody>
      </p:sp>
      <p:sp>
        <p:nvSpPr>
          <p:cNvPr id="18" name="object 18"/>
          <p:cNvSpPr txBox="1">
            <a:spLocks noGrp="1"/>
          </p:cNvSpPr>
          <p:nvPr>
            <p:ph type="title"/>
          </p:nvPr>
        </p:nvSpPr>
        <p:spPr>
          <a:prstGeom prst="rect">
            <a:avLst/>
          </a:prstGeom>
        </p:spPr>
        <p:txBody>
          <a:bodyPr vert="horz" wrap="square" lIns="0" tIns="82702" rIns="0" bIns="0" rtlCol="0">
            <a:spAutoFit/>
          </a:bodyPr>
          <a:lstStyle/>
          <a:p>
            <a:pPr marL="149860">
              <a:lnSpc>
                <a:spcPct val="100000"/>
              </a:lnSpc>
              <a:spcBef>
                <a:spcPts val="100"/>
              </a:spcBef>
            </a:pPr>
            <a:r>
              <a:rPr spc="-305" dirty="0"/>
              <a:t>Some</a:t>
            </a:r>
            <a:r>
              <a:rPr spc="-280" dirty="0"/>
              <a:t> </a:t>
            </a:r>
            <a:r>
              <a:rPr spc="-150" dirty="0"/>
              <a:t>of</a:t>
            </a:r>
            <a:r>
              <a:rPr spc="-260" dirty="0"/>
              <a:t> </a:t>
            </a:r>
            <a:r>
              <a:rPr spc="-150" dirty="0"/>
              <a:t>Our</a:t>
            </a:r>
            <a:r>
              <a:rPr spc="-295" dirty="0"/>
              <a:t> </a:t>
            </a:r>
            <a:r>
              <a:rPr spc="-265" dirty="0"/>
              <a:t>Partners</a:t>
            </a:r>
            <a:r>
              <a:rPr spc="-290" dirty="0"/>
              <a:t> and</a:t>
            </a:r>
            <a:r>
              <a:rPr spc="-295" dirty="0"/>
              <a:t> </a:t>
            </a:r>
            <a:r>
              <a:rPr spc="-275" dirty="0"/>
              <a:t>Resources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2"/>
            <a:ext cx="12191999" cy="6857998"/>
          </a:xfrm>
          <a:prstGeom prst="rect">
            <a:avLst/>
          </a:prstGeom>
        </p:spPr>
      </p:pic>
      <p:grpSp>
        <p:nvGrpSpPr>
          <p:cNvPr id="4" name="object 4"/>
          <p:cNvGrpSpPr/>
          <p:nvPr/>
        </p:nvGrpSpPr>
        <p:grpSpPr>
          <a:xfrm>
            <a:off x="4914900" y="504444"/>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sp>
        <p:nvSpPr>
          <p:cNvPr id="7" name="object 7"/>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10" name="object 10"/>
          <p:cNvGrpSpPr/>
          <p:nvPr/>
        </p:nvGrpSpPr>
        <p:grpSpPr>
          <a:xfrm>
            <a:off x="860869" y="1519237"/>
            <a:ext cx="10275570" cy="4956810"/>
            <a:chOff x="860869" y="1519237"/>
            <a:chExt cx="10275570" cy="4956810"/>
          </a:xfrm>
        </p:grpSpPr>
        <p:sp>
          <p:nvSpPr>
            <p:cNvPr id="11" name="object 11"/>
            <p:cNvSpPr/>
            <p:nvPr/>
          </p:nvSpPr>
          <p:spPr>
            <a:xfrm>
              <a:off x="865632" y="1524000"/>
              <a:ext cx="10266045" cy="4947285"/>
            </a:xfrm>
            <a:custGeom>
              <a:avLst/>
              <a:gdLst/>
              <a:ahLst/>
              <a:cxnLst/>
              <a:rect l="l" t="t" r="r" b="b"/>
              <a:pathLst>
                <a:path w="10266045" h="4947285">
                  <a:moveTo>
                    <a:pt x="10265664" y="0"/>
                  </a:moveTo>
                  <a:lnTo>
                    <a:pt x="0" y="0"/>
                  </a:lnTo>
                  <a:lnTo>
                    <a:pt x="0" y="4946904"/>
                  </a:lnTo>
                  <a:lnTo>
                    <a:pt x="10265664" y="4946904"/>
                  </a:lnTo>
                  <a:lnTo>
                    <a:pt x="10265664" y="0"/>
                  </a:lnTo>
                  <a:close/>
                </a:path>
              </a:pathLst>
            </a:custGeom>
            <a:solidFill>
              <a:srgbClr val="0000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865632" y="1524000"/>
              <a:ext cx="10266045" cy="4947285"/>
            </a:xfrm>
            <a:custGeom>
              <a:avLst/>
              <a:gdLst/>
              <a:ahLst/>
              <a:cxnLst/>
              <a:rect l="l" t="t" r="r" b="b"/>
              <a:pathLst>
                <a:path w="10266045" h="4947285">
                  <a:moveTo>
                    <a:pt x="0" y="4946904"/>
                  </a:moveTo>
                  <a:lnTo>
                    <a:pt x="10265664" y="4946904"/>
                  </a:lnTo>
                  <a:lnTo>
                    <a:pt x="10265664" y="0"/>
                  </a:lnTo>
                  <a:lnTo>
                    <a:pt x="0" y="0"/>
                  </a:lnTo>
                  <a:lnTo>
                    <a:pt x="0" y="4946904"/>
                  </a:lnTo>
                  <a:close/>
                </a:path>
              </a:pathLst>
            </a:custGeom>
            <a:ln w="9525">
              <a:solidFill>
                <a:srgbClr val="0000C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1287525" y="1649094"/>
            <a:ext cx="9484995" cy="2159000"/>
          </a:xfrm>
          <a:prstGeom prst="rect">
            <a:avLst/>
          </a:prstGeom>
        </p:spPr>
        <p:txBody>
          <a:bodyPr vert="horz" wrap="square" lIns="0" tIns="12065" rIns="0" bIns="0" rtlCol="0">
            <a:spAutoFit/>
          </a:bodyPr>
          <a:lstStyle/>
          <a:p>
            <a:pPr marL="12700" marR="1108075" lvl="0" indent="0" algn="just"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0" normalizeH="0" baseline="0" noProof="0" dirty="0">
                <a:ln>
                  <a:noFill/>
                </a:ln>
                <a:solidFill>
                  <a:srgbClr val="FFFFFF"/>
                </a:solidFill>
                <a:effectLst/>
                <a:uLnTx/>
                <a:uFillTx/>
                <a:latin typeface="Candara"/>
                <a:cs typeface="Candara"/>
              </a:rPr>
              <a:t>The</a:t>
            </a:r>
            <a:r>
              <a:rPr kumimoji="0" sz="2800" b="0" i="0" u="none" strike="noStrike" kern="0" cap="none" spc="-60" normalizeH="0" baseline="0" noProof="0" dirty="0">
                <a:ln>
                  <a:noFill/>
                </a:ln>
                <a:solidFill>
                  <a:srgbClr val="FFFFFF"/>
                </a:solidFill>
                <a:effectLst/>
                <a:uLnTx/>
                <a:uFillTx/>
                <a:latin typeface="Candara"/>
                <a:cs typeface="Candara"/>
              </a:rPr>
              <a:t> </a:t>
            </a:r>
            <a:r>
              <a:rPr kumimoji="0" sz="2800" b="0" i="0" u="none" strike="noStrike" kern="0" cap="none" spc="-10" normalizeH="0" baseline="0" noProof="0" dirty="0">
                <a:ln>
                  <a:noFill/>
                </a:ln>
                <a:solidFill>
                  <a:srgbClr val="FFFFFF"/>
                </a:solidFill>
                <a:effectLst/>
                <a:uLnTx/>
                <a:uFillTx/>
                <a:latin typeface="Candara"/>
                <a:cs typeface="Candara"/>
              </a:rPr>
              <a:t>Government</a:t>
            </a:r>
            <a:r>
              <a:rPr kumimoji="0" sz="2800" b="0" i="0" u="none" strike="noStrike" kern="0" cap="none" spc="-80" normalizeH="0" baseline="0" noProof="0" dirty="0">
                <a:ln>
                  <a:noFill/>
                </a:ln>
                <a:solidFill>
                  <a:srgbClr val="FFFFFF"/>
                </a:solidFill>
                <a:effectLst/>
                <a:uLnTx/>
                <a:uFillTx/>
                <a:latin typeface="Candara"/>
                <a:cs typeface="Candara"/>
              </a:rPr>
              <a:t> </a:t>
            </a:r>
            <a:r>
              <a:rPr kumimoji="0" sz="2800" b="0" i="0" u="none" strike="noStrike" kern="0" cap="none" spc="-10" normalizeH="0" baseline="0" noProof="0" dirty="0">
                <a:ln>
                  <a:noFill/>
                </a:ln>
                <a:solidFill>
                  <a:srgbClr val="FFFFFF"/>
                </a:solidFill>
                <a:effectLst/>
                <a:uLnTx/>
                <a:uFillTx/>
                <a:latin typeface="Candara"/>
                <a:cs typeface="Candara"/>
              </a:rPr>
              <a:t>Marketplace</a:t>
            </a:r>
            <a:r>
              <a:rPr kumimoji="0" sz="2800" b="0" i="0" u="none" strike="noStrike" kern="0" cap="none" spc="-6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poses</a:t>
            </a:r>
            <a:r>
              <a:rPr kumimoji="0" sz="2800" b="0" i="0" u="none" strike="noStrike" kern="0" cap="none" spc="-6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unique</a:t>
            </a:r>
            <a:r>
              <a:rPr kumimoji="0" sz="2800" b="0" i="0" u="none" strike="noStrike" kern="0" cap="none" spc="-60" normalizeH="0" baseline="0" noProof="0" dirty="0">
                <a:ln>
                  <a:noFill/>
                </a:ln>
                <a:solidFill>
                  <a:srgbClr val="FFFFFF"/>
                </a:solidFill>
                <a:effectLst/>
                <a:uLnTx/>
                <a:uFillTx/>
                <a:latin typeface="Candara"/>
                <a:cs typeface="Candara"/>
              </a:rPr>
              <a:t> </a:t>
            </a:r>
            <a:r>
              <a:rPr kumimoji="0" sz="2800" b="0" i="0" u="none" strike="noStrike" kern="0" cap="none" spc="-10" normalizeH="0" baseline="0" noProof="0" dirty="0">
                <a:ln>
                  <a:noFill/>
                </a:ln>
                <a:solidFill>
                  <a:srgbClr val="FFFFFF"/>
                </a:solidFill>
                <a:effectLst/>
                <a:uLnTx/>
                <a:uFillTx/>
                <a:latin typeface="Candara"/>
                <a:cs typeface="Candara"/>
              </a:rPr>
              <a:t>challenges </a:t>
            </a:r>
            <a:r>
              <a:rPr kumimoji="0" sz="2800" b="0" i="0" u="none" strike="noStrike" kern="0" cap="none" spc="0" normalizeH="0" baseline="0" noProof="0" dirty="0">
                <a:ln>
                  <a:noFill/>
                </a:ln>
                <a:solidFill>
                  <a:srgbClr val="FFFFFF"/>
                </a:solidFill>
                <a:effectLst/>
                <a:uLnTx/>
                <a:uFillTx/>
                <a:latin typeface="Candara"/>
                <a:cs typeface="Candara"/>
              </a:rPr>
              <a:t>that</a:t>
            </a:r>
            <a:r>
              <a:rPr kumimoji="0" sz="2800" b="0" i="0" u="none" strike="noStrike" kern="0" cap="none" spc="-7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may</a:t>
            </a:r>
            <a:r>
              <a:rPr kumimoji="0" sz="2800" b="0" i="0" u="none" strike="noStrike" kern="0" cap="none" spc="-6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overwhelm</a:t>
            </a:r>
            <a:r>
              <a:rPr kumimoji="0" sz="2800" b="0" i="0" u="none" strike="noStrike" kern="0" cap="none" spc="-7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or</a:t>
            </a:r>
            <a:r>
              <a:rPr kumimoji="0" sz="2800" b="0" i="0" u="none" strike="noStrike" kern="0" cap="none" spc="-65"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ruin</a:t>
            </a:r>
            <a:r>
              <a:rPr kumimoji="0" sz="2800" b="0" i="0" u="none" strike="noStrike" kern="0" cap="none" spc="-7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a</a:t>
            </a:r>
            <a:r>
              <a:rPr kumimoji="0" sz="2800" b="0" i="0" u="none" strike="noStrike" kern="0" cap="none" spc="-6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company</a:t>
            </a:r>
            <a:r>
              <a:rPr kumimoji="0" sz="2800" b="0" i="0" u="none" strike="noStrike" kern="0" cap="none" spc="-7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based</a:t>
            </a:r>
            <a:r>
              <a:rPr kumimoji="0" sz="2800" b="0" i="0" u="none" strike="noStrike" kern="0" cap="none" spc="-55"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upon</a:t>
            </a:r>
            <a:r>
              <a:rPr kumimoji="0" sz="2800" b="0" i="0" u="none" strike="noStrike" kern="0" cap="none" spc="-80" normalizeH="0" baseline="0" noProof="0" dirty="0">
                <a:ln>
                  <a:noFill/>
                </a:ln>
                <a:solidFill>
                  <a:srgbClr val="FFFFFF"/>
                </a:solidFill>
                <a:effectLst/>
                <a:uLnTx/>
                <a:uFillTx/>
                <a:latin typeface="Candara"/>
                <a:cs typeface="Candara"/>
              </a:rPr>
              <a:t> </a:t>
            </a:r>
            <a:r>
              <a:rPr kumimoji="0" sz="2800" b="0" i="0" u="none" strike="noStrike" kern="0" cap="none" spc="-25" normalizeH="0" baseline="0" noProof="0" dirty="0">
                <a:ln>
                  <a:noFill/>
                </a:ln>
                <a:solidFill>
                  <a:srgbClr val="FFFFFF"/>
                </a:solidFill>
                <a:effectLst/>
                <a:uLnTx/>
                <a:uFillTx/>
                <a:latin typeface="Candara"/>
                <a:cs typeface="Candara"/>
              </a:rPr>
              <a:t>the </a:t>
            </a:r>
            <a:r>
              <a:rPr kumimoji="0" sz="2800" b="0" i="0" u="none" strike="noStrike" kern="0" cap="none" spc="0" normalizeH="0" baseline="0" noProof="0" dirty="0">
                <a:ln>
                  <a:noFill/>
                </a:ln>
                <a:solidFill>
                  <a:srgbClr val="FFFFFF"/>
                </a:solidFill>
                <a:effectLst/>
                <a:uLnTx/>
                <a:uFillTx/>
                <a:latin typeface="Candara"/>
                <a:cs typeface="Candara"/>
              </a:rPr>
              <a:t>maturity</a:t>
            </a:r>
            <a:r>
              <a:rPr kumimoji="0" sz="2800" b="0" i="0" u="none" strike="noStrike" kern="0" cap="none" spc="-8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or</a:t>
            </a:r>
            <a:r>
              <a:rPr kumimoji="0" sz="2800" b="0" i="0" u="none" strike="noStrike" kern="0" cap="none" spc="-8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resources</a:t>
            </a:r>
            <a:r>
              <a:rPr kumimoji="0" sz="2800" b="0" i="0" u="none" strike="noStrike" kern="0" cap="none" spc="-80"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needed</a:t>
            </a:r>
            <a:r>
              <a:rPr kumimoji="0" sz="2800" b="0" i="0" u="none" strike="noStrike" kern="0" cap="none" spc="-85"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to</a:t>
            </a:r>
            <a:r>
              <a:rPr kumimoji="0" sz="2800" b="0" i="0" u="none" strike="noStrike" kern="0" cap="none" spc="-75"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meet</a:t>
            </a:r>
            <a:r>
              <a:rPr kumimoji="0" sz="2800" b="0" i="0" u="none" strike="noStrike" kern="0" cap="none" spc="-95" normalizeH="0" baseline="0" noProof="0" dirty="0">
                <a:ln>
                  <a:noFill/>
                </a:ln>
                <a:solidFill>
                  <a:srgbClr val="FFFFFF"/>
                </a:solidFill>
                <a:effectLst/>
                <a:uLnTx/>
                <a:uFillTx/>
                <a:latin typeface="Candara"/>
                <a:cs typeface="Candara"/>
              </a:rPr>
              <a:t> </a:t>
            </a:r>
            <a:r>
              <a:rPr kumimoji="0" sz="2800" b="0" i="0" u="none" strike="noStrike" kern="0" cap="none" spc="0" normalizeH="0" baseline="0" noProof="0" dirty="0">
                <a:ln>
                  <a:noFill/>
                </a:ln>
                <a:solidFill>
                  <a:srgbClr val="FFFFFF"/>
                </a:solidFill>
                <a:effectLst/>
                <a:uLnTx/>
                <a:uFillTx/>
                <a:latin typeface="Candara"/>
                <a:cs typeface="Candara"/>
              </a:rPr>
              <a:t>these</a:t>
            </a:r>
            <a:r>
              <a:rPr kumimoji="0" sz="2800" b="0" i="0" u="none" strike="noStrike" kern="0" cap="none" spc="-70" normalizeH="0" baseline="0" noProof="0" dirty="0">
                <a:ln>
                  <a:noFill/>
                </a:ln>
                <a:solidFill>
                  <a:srgbClr val="FFFFFF"/>
                </a:solidFill>
                <a:effectLst/>
                <a:uLnTx/>
                <a:uFillTx/>
                <a:latin typeface="Candara"/>
                <a:cs typeface="Candara"/>
              </a:rPr>
              <a:t> </a:t>
            </a:r>
            <a:r>
              <a:rPr kumimoji="0" sz="2800" b="0" i="0" u="none" strike="noStrike" kern="0" cap="none" spc="-10" normalizeH="0" baseline="0" noProof="0" dirty="0">
                <a:ln>
                  <a:noFill/>
                </a:ln>
                <a:solidFill>
                  <a:srgbClr val="FFFFFF"/>
                </a:solidFill>
                <a:effectLst/>
                <a:uLnTx/>
                <a:uFillTx/>
                <a:latin typeface="Candara"/>
                <a:cs typeface="Candara"/>
              </a:rPr>
              <a:t>challenges.</a:t>
            </a:r>
            <a:endParaRPr kumimoji="0" sz="2800" b="0" i="0" u="none" strike="noStrike" kern="0" cap="none" spc="0" normalizeH="0" baseline="0" noProof="0">
              <a:ln>
                <a:noFill/>
              </a:ln>
              <a:solidFill>
                <a:sysClr val="windowText" lastClr="000000"/>
              </a:solidFill>
              <a:effectLst/>
              <a:uLnTx/>
              <a:uFillTx/>
              <a:latin typeface="Candara"/>
              <a:cs typeface="Candara"/>
            </a:endParaRPr>
          </a:p>
          <a:p>
            <a:pPr marL="0" marR="0" lvl="0" indent="0" defTabSz="914400" eaLnBrk="1" fontAlgn="auto" latinLnBrk="0" hangingPunct="1">
              <a:lnSpc>
                <a:spcPct val="100000"/>
              </a:lnSpc>
              <a:spcBef>
                <a:spcPts val="5"/>
              </a:spcBef>
              <a:spcAft>
                <a:spcPts val="0"/>
              </a:spcAft>
              <a:buClrTx/>
              <a:buSzTx/>
              <a:buFontTx/>
              <a:buNone/>
              <a:tabLst/>
              <a:defRPr/>
            </a:pPr>
            <a:endParaRPr kumimoji="0" sz="2750" b="0" i="0" u="none" strike="noStrike" kern="0" cap="none" spc="0" normalizeH="0" baseline="0" noProof="0">
              <a:ln>
                <a:noFill/>
              </a:ln>
              <a:solidFill>
                <a:sysClr val="windowText" lastClr="000000"/>
              </a:solidFill>
              <a:effectLst/>
              <a:uLnTx/>
              <a:uFillTx/>
              <a:latin typeface="Candara"/>
              <a:cs typeface="Candar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800" b="1" i="0" u="sng" strike="noStrike" kern="0" cap="none" spc="0" normalizeH="0" baseline="0" noProof="0" dirty="0">
                <a:ln>
                  <a:noFill/>
                </a:ln>
                <a:solidFill>
                  <a:srgbClr val="00AFEF"/>
                </a:solidFill>
                <a:effectLst/>
                <a:uLnTx/>
                <a:uFill>
                  <a:solidFill>
                    <a:srgbClr val="00AFEF"/>
                  </a:solidFill>
                </a:uFill>
                <a:latin typeface="Candara"/>
                <a:cs typeface="Candara"/>
              </a:rPr>
              <a:t>Suitable</a:t>
            </a:r>
            <a:r>
              <a:rPr kumimoji="0" sz="2800" b="1" i="0" u="sng" strike="noStrike" kern="0" cap="none" spc="-70" normalizeH="0" baseline="0" noProof="0" dirty="0">
                <a:ln>
                  <a:noFill/>
                </a:ln>
                <a:solidFill>
                  <a:srgbClr val="00AFEF"/>
                </a:solidFill>
                <a:effectLst/>
                <a:uLnTx/>
                <a:uFill>
                  <a:solidFill>
                    <a:srgbClr val="00AFEF"/>
                  </a:solidFill>
                </a:uFill>
                <a:latin typeface="Candara"/>
                <a:cs typeface="Candara"/>
              </a:rPr>
              <a:t> </a:t>
            </a:r>
            <a:r>
              <a:rPr kumimoji="0" sz="2800" b="1" i="0" u="sng" strike="noStrike" kern="0" cap="none" spc="0" normalizeH="0" baseline="0" noProof="0" dirty="0">
                <a:ln>
                  <a:noFill/>
                </a:ln>
                <a:solidFill>
                  <a:srgbClr val="00AFEF"/>
                </a:solidFill>
                <a:effectLst/>
                <a:uLnTx/>
                <a:uFill>
                  <a:solidFill>
                    <a:srgbClr val="00AFEF"/>
                  </a:solidFill>
                </a:uFill>
                <a:latin typeface="Candara"/>
                <a:cs typeface="Candara"/>
              </a:rPr>
              <a:t>Company</a:t>
            </a:r>
            <a:r>
              <a:rPr kumimoji="0" sz="2800" b="1" i="0" u="sng" strike="noStrike" kern="0" cap="none" spc="-75" normalizeH="0" baseline="0" noProof="0" dirty="0">
                <a:ln>
                  <a:noFill/>
                </a:ln>
                <a:solidFill>
                  <a:srgbClr val="00AFEF"/>
                </a:solidFill>
                <a:effectLst/>
                <a:uLnTx/>
                <a:uFill>
                  <a:solidFill>
                    <a:srgbClr val="00AFEF"/>
                  </a:solidFill>
                </a:uFill>
                <a:latin typeface="Candara"/>
                <a:cs typeface="Candara"/>
              </a:rPr>
              <a:t> </a:t>
            </a:r>
            <a:r>
              <a:rPr kumimoji="0" sz="2800" b="1" i="0" u="sng" strike="noStrike" kern="0" cap="none" spc="-10" normalizeH="0" baseline="0" noProof="0" dirty="0">
                <a:ln>
                  <a:noFill/>
                </a:ln>
                <a:solidFill>
                  <a:srgbClr val="00AFEF"/>
                </a:solidFill>
                <a:effectLst/>
                <a:uLnTx/>
                <a:uFill>
                  <a:solidFill>
                    <a:srgbClr val="00AFEF"/>
                  </a:solidFill>
                </a:uFill>
                <a:latin typeface="Candara"/>
                <a:cs typeface="Candara"/>
              </a:rPr>
              <a:t>Infrastructure</a:t>
            </a:r>
            <a:r>
              <a:rPr kumimoji="0" sz="2800" b="1" i="0" u="sng" strike="noStrike" kern="0" cap="none" spc="-85" normalizeH="0" baseline="0" noProof="0" dirty="0">
                <a:ln>
                  <a:noFill/>
                </a:ln>
                <a:solidFill>
                  <a:srgbClr val="00AFEF"/>
                </a:solidFill>
                <a:effectLst/>
                <a:uLnTx/>
                <a:uFill>
                  <a:solidFill>
                    <a:srgbClr val="00AFEF"/>
                  </a:solidFill>
                </a:uFill>
                <a:latin typeface="Candara"/>
                <a:cs typeface="Candara"/>
              </a:rPr>
              <a:t> </a:t>
            </a:r>
            <a:r>
              <a:rPr kumimoji="0" sz="2800" b="1" i="0" u="sng" strike="noStrike" kern="0" cap="none" spc="0" normalizeH="0" baseline="0" noProof="0" dirty="0">
                <a:ln>
                  <a:noFill/>
                </a:ln>
                <a:solidFill>
                  <a:srgbClr val="00AFEF"/>
                </a:solidFill>
                <a:effectLst/>
                <a:uLnTx/>
                <a:uFill>
                  <a:solidFill>
                    <a:srgbClr val="00AFEF"/>
                  </a:solidFill>
                </a:uFill>
                <a:latin typeface="Candara"/>
                <a:cs typeface="Candara"/>
              </a:rPr>
              <a:t>for</a:t>
            </a:r>
            <a:r>
              <a:rPr kumimoji="0" sz="2800" b="1" i="0" u="sng" strike="noStrike" kern="0" cap="none" spc="-70" normalizeH="0" baseline="0" noProof="0" dirty="0">
                <a:ln>
                  <a:noFill/>
                </a:ln>
                <a:solidFill>
                  <a:srgbClr val="00AFEF"/>
                </a:solidFill>
                <a:effectLst/>
                <a:uLnTx/>
                <a:uFill>
                  <a:solidFill>
                    <a:srgbClr val="00AFEF"/>
                  </a:solidFill>
                </a:uFill>
                <a:latin typeface="Candara"/>
                <a:cs typeface="Candara"/>
              </a:rPr>
              <a:t> </a:t>
            </a:r>
            <a:r>
              <a:rPr kumimoji="0" sz="2800" b="1" i="0" u="sng" strike="noStrike" kern="0" cap="none" spc="-10" normalizeH="0" baseline="0" noProof="0" dirty="0">
                <a:ln>
                  <a:noFill/>
                </a:ln>
                <a:solidFill>
                  <a:srgbClr val="00AFEF"/>
                </a:solidFill>
                <a:effectLst/>
                <a:uLnTx/>
                <a:uFill>
                  <a:solidFill>
                    <a:srgbClr val="00AFEF"/>
                  </a:solidFill>
                </a:uFill>
                <a:latin typeface="Candara"/>
                <a:cs typeface="Candara"/>
              </a:rPr>
              <a:t>Government</a:t>
            </a:r>
            <a:r>
              <a:rPr kumimoji="0" sz="2800" b="1" i="0" u="sng" strike="noStrike" kern="0" cap="none" spc="-75" normalizeH="0" baseline="0" noProof="0" dirty="0">
                <a:ln>
                  <a:noFill/>
                </a:ln>
                <a:solidFill>
                  <a:srgbClr val="00AFEF"/>
                </a:solidFill>
                <a:effectLst/>
                <a:uLnTx/>
                <a:uFill>
                  <a:solidFill>
                    <a:srgbClr val="00AFEF"/>
                  </a:solidFill>
                </a:uFill>
                <a:latin typeface="Candara"/>
                <a:cs typeface="Candara"/>
              </a:rPr>
              <a:t> </a:t>
            </a:r>
            <a:r>
              <a:rPr kumimoji="0" sz="2800" b="1" i="0" u="sng" strike="noStrike" kern="0" cap="none" spc="-10" normalizeH="0" baseline="0" noProof="0" dirty="0">
                <a:ln>
                  <a:noFill/>
                </a:ln>
                <a:solidFill>
                  <a:srgbClr val="00AFEF"/>
                </a:solidFill>
                <a:effectLst/>
                <a:uLnTx/>
                <a:uFill>
                  <a:solidFill>
                    <a:srgbClr val="00AFEF"/>
                  </a:solidFill>
                </a:uFill>
                <a:latin typeface="Candara"/>
                <a:cs typeface="Candara"/>
              </a:rPr>
              <a:t>Contracting:</a:t>
            </a:r>
            <a:endParaRPr kumimoji="0" sz="2800" b="0" i="0" u="none" strike="noStrike" kern="0" cap="none" spc="0" normalizeH="0" baseline="0" noProof="0">
              <a:ln>
                <a:noFill/>
              </a:ln>
              <a:solidFill>
                <a:sysClr val="windowText" lastClr="000000"/>
              </a:solidFill>
              <a:effectLst/>
              <a:uLnTx/>
              <a:uFillTx/>
              <a:latin typeface="Candara"/>
              <a:cs typeface="Candara"/>
            </a:endParaRPr>
          </a:p>
        </p:txBody>
      </p:sp>
      <p:sp>
        <p:nvSpPr>
          <p:cNvPr id="14" name="object 14"/>
          <p:cNvSpPr txBox="1"/>
          <p:nvPr/>
        </p:nvSpPr>
        <p:spPr>
          <a:xfrm>
            <a:off x="1516125" y="4213097"/>
            <a:ext cx="3280410" cy="1305560"/>
          </a:xfrm>
          <a:prstGeom prst="rect">
            <a:avLst/>
          </a:prstGeom>
        </p:spPr>
        <p:txBody>
          <a:bodyPr vert="horz" wrap="square" lIns="0" tIns="12065" rIns="0" bIns="0" rtlCol="0">
            <a:spAutoFit/>
          </a:bodyPr>
          <a:lstStyle/>
          <a:p>
            <a:pPr marL="382905" marR="0" lvl="0" indent="-370840" defTabSz="914400" eaLnBrk="1" fontAlgn="auto" latinLnBrk="0" hangingPunct="1">
              <a:lnSpc>
                <a:spcPct val="100000"/>
              </a:lnSpc>
              <a:spcBef>
                <a:spcPts val="95"/>
              </a:spcBef>
              <a:spcAft>
                <a:spcPts val="0"/>
              </a:spcAft>
              <a:buClrTx/>
              <a:buSzTx/>
              <a:buFont typeface="Arial"/>
              <a:buChar char="●"/>
              <a:tabLst>
                <a:tab pos="382905" algn="l"/>
                <a:tab pos="383540" algn="l"/>
              </a:tabLst>
              <a:defRPr/>
            </a:pPr>
            <a:r>
              <a:rPr kumimoji="0" sz="2800" b="0" i="0" u="none" strike="noStrike" kern="0" cap="none" spc="0" normalizeH="0" baseline="0" noProof="0" dirty="0">
                <a:ln>
                  <a:noFill/>
                </a:ln>
                <a:solidFill>
                  <a:srgbClr val="FFFFFF"/>
                </a:solidFill>
                <a:effectLst/>
                <a:uLnTx/>
                <a:uFillTx/>
                <a:latin typeface="Candara"/>
                <a:cs typeface="Candara"/>
              </a:rPr>
              <a:t>Business</a:t>
            </a:r>
            <a:r>
              <a:rPr kumimoji="0" sz="2800" b="0" i="0" u="none" strike="noStrike" kern="0" cap="none" spc="-95" normalizeH="0" baseline="0" noProof="0" dirty="0">
                <a:ln>
                  <a:noFill/>
                </a:ln>
                <a:solidFill>
                  <a:srgbClr val="FFFFFF"/>
                </a:solidFill>
                <a:effectLst/>
                <a:uLnTx/>
                <a:uFillTx/>
                <a:latin typeface="Candara"/>
                <a:cs typeface="Candara"/>
              </a:rPr>
              <a:t> </a:t>
            </a:r>
            <a:r>
              <a:rPr kumimoji="0" sz="2800" b="0" i="0" u="none" strike="noStrike" kern="0" cap="none" spc="-20" normalizeH="0" baseline="0" noProof="0" dirty="0">
                <a:ln>
                  <a:noFill/>
                </a:ln>
                <a:solidFill>
                  <a:srgbClr val="FFFFFF"/>
                </a:solidFill>
                <a:effectLst/>
                <a:uLnTx/>
                <a:uFillTx/>
                <a:latin typeface="Candara"/>
                <a:cs typeface="Candara"/>
              </a:rPr>
              <a:t>Plan</a:t>
            </a:r>
            <a:endParaRPr kumimoji="0" sz="2800" b="0" i="0" u="none" strike="noStrike" kern="0" cap="none" spc="0" normalizeH="0" baseline="0" noProof="0">
              <a:ln>
                <a:noFill/>
              </a:ln>
              <a:solidFill>
                <a:sysClr val="windowText" lastClr="000000"/>
              </a:solidFill>
              <a:effectLst/>
              <a:uLnTx/>
              <a:uFillTx/>
              <a:latin typeface="Candara"/>
              <a:cs typeface="Candara"/>
            </a:endParaRPr>
          </a:p>
          <a:p>
            <a:pPr marL="382905" marR="0" lvl="0" indent="-370840" defTabSz="914400" eaLnBrk="1" fontAlgn="auto" latinLnBrk="0" hangingPunct="1">
              <a:lnSpc>
                <a:spcPct val="100000"/>
              </a:lnSpc>
              <a:spcBef>
                <a:spcPts val="0"/>
              </a:spcBef>
              <a:spcAft>
                <a:spcPts val="0"/>
              </a:spcAft>
              <a:buClrTx/>
              <a:buSzTx/>
              <a:buFont typeface="Arial"/>
              <a:buChar char="●"/>
              <a:tabLst>
                <a:tab pos="382905" algn="l"/>
                <a:tab pos="383540" algn="l"/>
              </a:tabLst>
              <a:defRPr/>
            </a:pPr>
            <a:r>
              <a:rPr kumimoji="0" sz="2800" b="0" i="0" u="none" strike="noStrike" kern="0" cap="none" spc="0" normalizeH="0" baseline="0" noProof="0" dirty="0">
                <a:ln>
                  <a:noFill/>
                </a:ln>
                <a:solidFill>
                  <a:srgbClr val="FFFFFF"/>
                </a:solidFill>
                <a:effectLst/>
                <a:uLnTx/>
                <a:uFillTx/>
                <a:latin typeface="Candara"/>
                <a:cs typeface="Candara"/>
              </a:rPr>
              <a:t>Accounting</a:t>
            </a:r>
            <a:r>
              <a:rPr kumimoji="0" sz="2800" b="0" i="0" u="none" strike="noStrike" kern="0" cap="none" spc="-145" normalizeH="0" baseline="0" noProof="0" dirty="0">
                <a:ln>
                  <a:noFill/>
                </a:ln>
                <a:solidFill>
                  <a:srgbClr val="FFFFFF"/>
                </a:solidFill>
                <a:effectLst/>
                <a:uLnTx/>
                <a:uFillTx/>
                <a:latin typeface="Candara"/>
                <a:cs typeface="Candara"/>
              </a:rPr>
              <a:t> </a:t>
            </a:r>
            <a:r>
              <a:rPr kumimoji="0" sz="2800" b="0" i="0" u="none" strike="noStrike" kern="0" cap="none" spc="-10" normalizeH="0" baseline="0" noProof="0" dirty="0">
                <a:ln>
                  <a:noFill/>
                </a:ln>
                <a:solidFill>
                  <a:srgbClr val="FFFFFF"/>
                </a:solidFill>
                <a:effectLst/>
                <a:uLnTx/>
                <a:uFillTx/>
                <a:latin typeface="Candara"/>
                <a:cs typeface="Candara"/>
              </a:rPr>
              <a:t>System</a:t>
            </a:r>
            <a:endParaRPr kumimoji="0" sz="2800" b="0" i="0" u="none" strike="noStrike" kern="0" cap="none" spc="0" normalizeH="0" baseline="0" noProof="0">
              <a:ln>
                <a:noFill/>
              </a:ln>
              <a:solidFill>
                <a:sysClr val="windowText" lastClr="000000"/>
              </a:solidFill>
              <a:effectLst/>
              <a:uLnTx/>
              <a:uFillTx/>
              <a:latin typeface="Candara"/>
              <a:cs typeface="Candara"/>
            </a:endParaRPr>
          </a:p>
          <a:p>
            <a:pPr marL="382905" marR="0" lvl="0" indent="-370840" defTabSz="914400" eaLnBrk="1" fontAlgn="auto" latinLnBrk="0" hangingPunct="1">
              <a:lnSpc>
                <a:spcPct val="100000"/>
              </a:lnSpc>
              <a:spcBef>
                <a:spcPts val="0"/>
              </a:spcBef>
              <a:spcAft>
                <a:spcPts val="0"/>
              </a:spcAft>
              <a:buClrTx/>
              <a:buSzTx/>
              <a:buFont typeface="Arial"/>
              <a:buChar char="●"/>
              <a:tabLst>
                <a:tab pos="382905" algn="l"/>
                <a:tab pos="383540" algn="l"/>
              </a:tabLst>
              <a:defRPr/>
            </a:pPr>
            <a:r>
              <a:rPr kumimoji="0" sz="2800" b="0" i="0" u="none" strike="noStrike" kern="0" cap="none" spc="0" normalizeH="0" baseline="0" noProof="0" dirty="0">
                <a:ln>
                  <a:noFill/>
                </a:ln>
                <a:solidFill>
                  <a:srgbClr val="FFFFFF"/>
                </a:solidFill>
                <a:effectLst/>
                <a:uLnTx/>
                <a:uFillTx/>
                <a:latin typeface="Candara"/>
                <a:cs typeface="Candara"/>
              </a:rPr>
              <a:t>Past</a:t>
            </a:r>
            <a:r>
              <a:rPr kumimoji="0" sz="2800" b="0" i="0" u="none" strike="noStrike" kern="0" cap="none" spc="-50" normalizeH="0" baseline="0" noProof="0" dirty="0">
                <a:ln>
                  <a:noFill/>
                </a:ln>
                <a:solidFill>
                  <a:srgbClr val="FFFFFF"/>
                </a:solidFill>
                <a:effectLst/>
                <a:uLnTx/>
                <a:uFillTx/>
                <a:latin typeface="Candara"/>
                <a:cs typeface="Candara"/>
              </a:rPr>
              <a:t> </a:t>
            </a:r>
            <a:r>
              <a:rPr kumimoji="0" sz="2800" b="0" i="0" u="none" strike="noStrike" kern="0" cap="none" spc="-10" normalizeH="0" baseline="0" noProof="0" dirty="0">
                <a:ln>
                  <a:noFill/>
                </a:ln>
                <a:solidFill>
                  <a:srgbClr val="FFFFFF"/>
                </a:solidFill>
                <a:effectLst/>
                <a:uLnTx/>
                <a:uFillTx/>
                <a:latin typeface="Candara"/>
                <a:cs typeface="Candara"/>
              </a:rPr>
              <a:t>Performance</a:t>
            </a:r>
            <a:endParaRPr kumimoji="0" sz="2800" b="0" i="0" u="none" strike="noStrike" kern="0" cap="none" spc="0" normalizeH="0" baseline="0" noProof="0">
              <a:ln>
                <a:noFill/>
              </a:ln>
              <a:solidFill>
                <a:sysClr val="windowText" lastClr="000000"/>
              </a:solidFill>
              <a:effectLst/>
              <a:uLnTx/>
              <a:uFillTx/>
              <a:latin typeface="Candara"/>
              <a:cs typeface="Candara"/>
            </a:endParaRPr>
          </a:p>
        </p:txBody>
      </p:sp>
      <p:sp>
        <p:nvSpPr>
          <p:cNvPr id="15" name="object 15"/>
          <p:cNvSpPr txBox="1"/>
          <p:nvPr/>
        </p:nvSpPr>
        <p:spPr>
          <a:xfrm>
            <a:off x="6431660" y="4213097"/>
            <a:ext cx="4445635" cy="1305560"/>
          </a:xfrm>
          <a:prstGeom prst="rect">
            <a:avLst/>
          </a:prstGeom>
        </p:spPr>
        <p:txBody>
          <a:bodyPr vert="horz" wrap="square" lIns="0" tIns="12065" rIns="0" bIns="0" rtlCol="0">
            <a:spAutoFit/>
          </a:bodyPr>
          <a:lstStyle/>
          <a:p>
            <a:pPr marL="304800" marR="0" lvl="0" indent="-292735" defTabSz="914400" eaLnBrk="1" fontAlgn="auto" latinLnBrk="0" hangingPunct="1">
              <a:lnSpc>
                <a:spcPct val="100000"/>
              </a:lnSpc>
              <a:spcBef>
                <a:spcPts val="95"/>
              </a:spcBef>
              <a:spcAft>
                <a:spcPts val="0"/>
              </a:spcAft>
              <a:buClrTx/>
              <a:buSzTx/>
              <a:buFont typeface="Arial"/>
              <a:buChar char="●"/>
              <a:tabLst>
                <a:tab pos="305435" algn="l"/>
              </a:tabLst>
              <a:defRPr/>
            </a:pPr>
            <a:r>
              <a:rPr kumimoji="0" sz="2800" b="0" i="0" u="none" strike="noStrike" kern="0" cap="none" spc="0" normalizeH="0" baseline="0" noProof="0" dirty="0">
                <a:ln>
                  <a:noFill/>
                </a:ln>
                <a:solidFill>
                  <a:srgbClr val="FFFFFF"/>
                </a:solidFill>
                <a:effectLst/>
                <a:uLnTx/>
                <a:uFillTx/>
                <a:latin typeface="Candara"/>
                <a:cs typeface="Candara"/>
              </a:rPr>
              <a:t>Marketing</a:t>
            </a:r>
            <a:r>
              <a:rPr kumimoji="0" sz="2800" b="0" i="0" u="none" strike="noStrike" kern="0" cap="none" spc="-145" normalizeH="0" baseline="0" noProof="0" dirty="0">
                <a:ln>
                  <a:noFill/>
                </a:ln>
                <a:solidFill>
                  <a:srgbClr val="FFFFFF"/>
                </a:solidFill>
                <a:effectLst/>
                <a:uLnTx/>
                <a:uFillTx/>
                <a:latin typeface="Candara"/>
                <a:cs typeface="Candara"/>
              </a:rPr>
              <a:t> </a:t>
            </a:r>
            <a:r>
              <a:rPr kumimoji="0" sz="2800" b="0" i="0" u="none" strike="noStrike" kern="0" cap="none" spc="-20" normalizeH="0" baseline="0" noProof="0" dirty="0">
                <a:ln>
                  <a:noFill/>
                </a:ln>
                <a:solidFill>
                  <a:srgbClr val="FFFFFF"/>
                </a:solidFill>
                <a:effectLst/>
                <a:uLnTx/>
                <a:uFillTx/>
                <a:latin typeface="Candara"/>
                <a:cs typeface="Candara"/>
              </a:rPr>
              <a:t>Plan</a:t>
            </a:r>
            <a:endParaRPr kumimoji="0" sz="2800" b="0" i="0" u="none" strike="noStrike" kern="0" cap="none" spc="0" normalizeH="0" baseline="0" noProof="0">
              <a:ln>
                <a:noFill/>
              </a:ln>
              <a:solidFill>
                <a:sysClr val="windowText" lastClr="000000"/>
              </a:solidFill>
              <a:effectLst/>
              <a:uLnTx/>
              <a:uFillTx/>
              <a:latin typeface="Candara"/>
              <a:cs typeface="Candara"/>
            </a:endParaRPr>
          </a:p>
          <a:p>
            <a:pPr marL="304800" marR="0" lvl="0" indent="-292735" defTabSz="914400" eaLnBrk="1" fontAlgn="auto" latinLnBrk="0" hangingPunct="1">
              <a:lnSpc>
                <a:spcPct val="100000"/>
              </a:lnSpc>
              <a:spcBef>
                <a:spcPts val="0"/>
              </a:spcBef>
              <a:spcAft>
                <a:spcPts val="0"/>
              </a:spcAft>
              <a:buClrTx/>
              <a:buSzTx/>
              <a:buFont typeface="Arial"/>
              <a:buChar char="●"/>
              <a:tabLst>
                <a:tab pos="305435" algn="l"/>
              </a:tabLst>
              <a:defRPr/>
            </a:pPr>
            <a:r>
              <a:rPr kumimoji="0" sz="2800" b="0" i="0" u="none" strike="noStrike" kern="0" cap="none" spc="0" normalizeH="0" baseline="0" noProof="0" dirty="0">
                <a:ln>
                  <a:noFill/>
                </a:ln>
                <a:solidFill>
                  <a:srgbClr val="FFFFFF"/>
                </a:solidFill>
                <a:effectLst/>
                <a:uLnTx/>
                <a:uFillTx/>
                <a:latin typeface="Candara"/>
                <a:cs typeface="Candara"/>
              </a:rPr>
              <a:t>Financial</a:t>
            </a:r>
            <a:r>
              <a:rPr kumimoji="0" sz="2800" b="0" i="0" u="none" strike="noStrike" kern="0" cap="none" spc="-110" normalizeH="0" baseline="0" noProof="0" dirty="0">
                <a:ln>
                  <a:noFill/>
                </a:ln>
                <a:solidFill>
                  <a:srgbClr val="FFFFFF"/>
                </a:solidFill>
                <a:effectLst/>
                <a:uLnTx/>
                <a:uFillTx/>
                <a:latin typeface="Candara"/>
                <a:cs typeface="Candara"/>
              </a:rPr>
              <a:t> </a:t>
            </a:r>
            <a:r>
              <a:rPr kumimoji="0" sz="2800" b="0" i="0" u="none" strike="noStrike" kern="0" cap="none" spc="-10" normalizeH="0" baseline="0" noProof="0" dirty="0">
                <a:ln>
                  <a:noFill/>
                </a:ln>
                <a:solidFill>
                  <a:srgbClr val="FFFFFF"/>
                </a:solidFill>
                <a:effectLst/>
                <a:uLnTx/>
                <a:uFillTx/>
                <a:latin typeface="Candara"/>
                <a:cs typeface="Candara"/>
              </a:rPr>
              <a:t>Soundness/Access</a:t>
            </a:r>
            <a:endParaRPr kumimoji="0" sz="2800" b="0" i="0" u="none" strike="noStrike" kern="0" cap="none" spc="0" normalizeH="0" baseline="0" noProof="0">
              <a:ln>
                <a:noFill/>
              </a:ln>
              <a:solidFill>
                <a:sysClr val="windowText" lastClr="000000"/>
              </a:solidFill>
              <a:effectLst/>
              <a:uLnTx/>
              <a:uFillTx/>
              <a:latin typeface="Candara"/>
              <a:cs typeface="Candara"/>
            </a:endParaRPr>
          </a:p>
          <a:p>
            <a:pPr marL="304800" marR="0" lvl="0" indent="-292735" defTabSz="914400" eaLnBrk="1" fontAlgn="auto" latinLnBrk="0" hangingPunct="1">
              <a:lnSpc>
                <a:spcPct val="100000"/>
              </a:lnSpc>
              <a:spcBef>
                <a:spcPts val="0"/>
              </a:spcBef>
              <a:spcAft>
                <a:spcPts val="0"/>
              </a:spcAft>
              <a:buClrTx/>
              <a:buSzTx/>
              <a:buFont typeface="Arial"/>
              <a:buChar char="●"/>
              <a:tabLst>
                <a:tab pos="305435" algn="l"/>
              </a:tabLst>
              <a:defRPr/>
            </a:pPr>
            <a:r>
              <a:rPr kumimoji="0" sz="2800" b="0" i="0" u="none" strike="noStrike" kern="0" cap="none" spc="0" normalizeH="0" baseline="0" noProof="0" dirty="0">
                <a:ln>
                  <a:noFill/>
                </a:ln>
                <a:solidFill>
                  <a:srgbClr val="FFFFFF"/>
                </a:solidFill>
                <a:effectLst/>
                <a:uLnTx/>
                <a:uFillTx/>
                <a:latin typeface="Candara"/>
                <a:cs typeface="Candara"/>
              </a:rPr>
              <a:t>Requisite</a:t>
            </a:r>
            <a:r>
              <a:rPr kumimoji="0" sz="2800" b="0" i="0" u="none" strike="noStrike" kern="0" cap="none" spc="-100" normalizeH="0" baseline="0" noProof="0" dirty="0">
                <a:ln>
                  <a:noFill/>
                </a:ln>
                <a:solidFill>
                  <a:srgbClr val="FFFFFF"/>
                </a:solidFill>
                <a:effectLst/>
                <a:uLnTx/>
                <a:uFillTx/>
                <a:latin typeface="Candara"/>
                <a:cs typeface="Candara"/>
              </a:rPr>
              <a:t> </a:t>
            </a:r>
            <a:r>
              <a:rPr kumimoji="0" sz="2800" b="0" i="0" u="none" strike="noStrike" kern="0" cap="none" spc="-10" normalizeH="0" baseline="0" noProof="0" dirty="0">
                <a:ln>
                  <a:noFill/>
                </a:ln>
                <a:solidFill>
                  <a:srgbClr val="FFFFFF"/>
                </a:solidFill>
                <a:effectLst/>
                <a:uLnTx/>
                <a:uFillTx/>
                <a:latin typeface="Candara"/>
                <a:cs typeface="Candara"/>
              </a:rPr>
              <a:t>Registrations</a:t>
            </a:r>
            <a:endParaRPr kumimoji="0" sz="2800" b="0" i="0" u="none" strike="noStrike" kern="0" cap="none" spc="0" normalizeH="0" baseline="0" noProof="0">
              <a:ln>
                <a:noFill/>
              </a:ln>
              <a:solidFill>
                <a:sysClr val="windowText" lastClr="000000"/>
              </a:solidFill>
              <a:effectLst/>
              <a:uLnTx/>
              <a:uFillTx/>
              <a:latin typeface="Candara"/>
              <a:cs typeface="Candara"/>
            </a:endParaRPr>
          </a:p>
        </p:txBody>
      </p:sp>
      <p:sp>
        <p:nvSpPr>
          <p:cNvPr id="16" name="object 16"/>
          <p:cNvSpPr txBox="1"/>
          <p:nvPr/>
        </p:nvSpPr>
        <p:spPr>
          <a:xfrm>
            <a:off x="11881103" y="6443395"/>
            <a:ext cx="318745"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000" b="0" i="0" u="none" strike="noStrike" kern="0" cap="none" spc="-5" normalizeH="0" baseline="0" noProof="0" dirty="0">
                <a:ln>
                  <a:noFill/>
                </a:ln>
                <a:solidFill>
                  <a:srgbClr val="A6A6A6"/>
                </a:solidFill>
                <a:effectLst/>
                <a:uLnTx/>
                <a:uFillTx/>
                <a:latin typeface="Arial"/>
                <a:cs typeface="Arial"/>
              </a:rPr>
              <a:t>53</a:t>
            </a:r>
            <a:endParaRPr kumimoji="0" sz="1000" b="0" i="0" u="none" strike="noStrike" kern="0" cap="none" spc="0" normalizeH="0" baseline="0" noProof="0" dirty="0">
              <a:ln>
                <a:noFill/>
              </a:ln>
              <a:solidFill>
                <a:sysClr val="windowText" lastClr="000000"/>
              </a:solidFill>
              <a:effectLst/>
              <a:uLnTx/>
              <a:uFillTx/>
              <a:latin typeface="Arial"/>
              <a:cs typeface="Arial"/>
            </a:endParaRPr>
          </a:p>
        </p:txBody>
      </p:sp>
      <p:sp>
        <p:nvSpPr>
          <p:cNvPr id="17" name="object 17"/>
          <p:cNvSpPr txBox="1">
            <a:spLocks noGrp="1"/>
          </p:cNvSpPr>
          <p:nvPr>
            <p:ph type="title"/>
          </p:nvPr>
        </p:nvSpPr>
        <p:spPr>
          <a:prstGeom prst="rect">
            <a:avLst/>
          </a:prstGeom>
        </p:spPr>
        <p:txBody>
          <a:bodyPr vert="horz" wrap="square" lIns="0" tIns="193446" rIns="0" bIns="0" rtlCol="0">
            <a:spAutoFit/>
          </a:bodyPr>
          <a:lstStyle/>
          <a:p>
            <a:pPr marL="137795">
              <a:lnSpc>
                <a:spcPct val="100000"/>
              </a:lnSpc>
              <a:spcBef>
                <a:spcPts val="100"/>
              </a:spcBef>
            </a:pPr>
            <a:r>
              <a:rPr spc="-250" dirty="0"/>
              <a:t>Determine</a:t>
            </a:r>
            <a:r>
              <a:rPr spc="-290" dirty="0"/>
              <a:t> </a:t>
            </a:r>
            <a:r>
              <a:rPr spc="-220" dirty="0"/>
              <a:t>Your</a:t>
            </a:r>
            <a:r>
              <a:rPr spc="-260" dirty="0"/>
              <a:t> </a:t>
            </a:r>
            <a:r>
              <a:rPr spc="-254" dirty="0"/>
              <a:t>Suitability</a:t>
            </a:r>
            <a:r>
              <a:rPr spc="-290" dirty="0"/>
              <a:t> </a:t>
            </a:r>
            <a:r>
              <a:rPr spc="-190" dirty="0"/>
              <a:t>for</a:t>
            </a:r>
            <a:r>
              <a:rPr spc="-245" dirty="0"/>
              <a:t> </a:t>
            </a:r>
            <a:r>
              <a:rPr spc="-260" dirty="0"/>
              <a:t>Government</a:t>
            </a:r>
            <a:r>
              <a:rPr spc="-280" dirty="0"/>
              <a:t> </a:t>
            </a:r>
            <a:r>
              <a:rPr spc="-210" dirty="0"/>
              <a:t>Contracting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3" name="object 3"/>
          <p:cNvPicPr/>
          <p:nvPr/>
        </p:nvPicPr>
        <p:blipFill>
          <a:blip r:embed="rId2" cstate="print"/>
          <a:stretch>
            <a:fillRect/>
          </a:stretch>
        </p:blipFill>
        <p:spPr>
          <a:xfrm>
            <a:off x="1092708" y="2250948"/>
            <a:ext cx="6561582" cy="99822"/>
          </a:xfrm>
          <a:prstGeom prst="rect">
            <a:avLst/>
          </a:prstGeom>
        </p:spPr>
      </p:pic>
      <p:pic>
        <p:nvPicPr>
          <p:cNvPr id="4" name="object 4"/>
          <p:cNvPicPr/>
          <p:nvPr/>
        </p:nvPicPr>
        <p:blipFill>
          <a:blip r:embed="rId3" cstate="print"/>
          <a:stretch>
            <a:fillRect/>
          </a:stretch>
        </p:blipFill>
        <p:spPr>
          <a:xfrm>
            <a:off x="1092708" y="2744723"/>
            <a:ext cx="6561582" cy="99822"/>
          </a:xfrm>
          <a:prstGeom prst="rect">
            <a:avLst/>
          </a:prstGeom>
        </p:spPr>
      </p:pic>
      <p:pic>
        <p:nvPicPr>
          <p:cNvPr id="5" name="object 5"/>
          <p:cNvPicPr/>
          <p:nvPr/>
        </p:nvPicPr>
        <p:blipFill>
          <a:blip r:embed="rId4" cstate="print"/>
          <a:stretch>
            <a:fillRect/>
          </a:stretch>
        </p:blipFill>
        <p:spPr>
          <a:xfrm>
            <a:off x="1092708" y="3236976"/>
            <a:ext cx="6561582" cy="99822"/>
          </a:xfrm>
          <a:prstGeom prst="rect">
            <a:avLst/>
          </a:prstGeom>
        </p:spPr>
      </p:pic>
      <p:pic>
        <p:nvPicPr>
          <p:cNvPr id="6" name="object 6"/>
          <p:cNvPicPr/>
          <p:nvPr/>
        </p:nvPicPr>
        <p:blipFill>
          <a:blip r:embed="rId5" cstate="print"/>
          <a:stretch>
            <a:fillRect/>
          </a:stretch>
        </p:blipFill>
        <p:spPr>
          <a:xfrm>
            <a:off x="1092708" y="3729228"/>
            <a:ext cx="6561582" cy="99822"/>
          </a:xfrm>
          <a:prstGeom prst="rect">
            <a:avLst/>
          </a:prstGeom>
        </p:spPr>
      </p:pic>
      <p:pic>
        <p:nvPicPr>
          <p:cNvPr id="7" name="object 7"/>
          <p:cNvPicPr/>
          <p:nvPr/>
        </p:nvPicPr>
        <p:blipFill>
          <a:blip r:embed="rId6" cstate="print"/>
          <a:stretch>
            <a:fillRect/>
          </a:stretch>
        </p:blipFill>
        <p:spPr>
          <a:xfrm>
            <a:off x="1092708" y="4223003"/>
            <a:ext cx="6561582" cy="99822"/>
          </a:xfrm>
          <a:prstGeom prst="rect">
            <a:avLst/>
          </a:prstGeom>
        </p:spPr>
      </p:pic>
      <p:pic>
        <p:nvPicPr>
          <p:cNvPr id="8" name="object 8"/>
          <p:cNvPicPr/>
          <p:nvPr/>
        </p:nvPicPr>
        <p:blipFill>
          <a:blip r:embed="rId7" cstate="print"/>
          <a:stretch>
            <a:fillRect/>
          </a:stretch>
        </p:blipFill>
        <p:spPr>
          <a:xfrm>
            <a:off x="1092708" y="4715255"/>
            <a:ext cx="6561582" cy="99822"/>
          </a:xfrm>
          <a:prstGeom prst="rect">
            <a:avLst/>
          </a:prstGeom>
        </p:spPr>
      </p:pic>
      <p:pic>
        <p:nvPicPr>
          <p:cNvPr id="9" name="object 9"/>
          <p:cNvPicPr/>
          <p:nvPr/>
        </p:nvPicPr>
        <p:blipFill>
          <a:blip r:embed="rId8" cstate="print"/>
          <a:stretch>
            <a:fillRect/>
          </a:stretch>
        </p:blipFill>
        <p:spPr>
          <a:xfrm>
            <a:off x="1092708" y="5207508"/>
            <a:ext cx="6561582" cy="99822"/>
          </a:xfrm>
          <a:prstGeom prst="rect">
            <a:avLst/>
          </a:prstGeom>
        </p:spPr>
      </p:pic>
      <p:sp>
        <p:nvSpPr>
          <p:cNvPr id="10" name="object 10"/>
          <p:cNvSpPr txBox="1"/>
          <p:nvPr/>
        </p:nvSpPr>
        <p:spPr>
          <a:xfrm>
            <a:off x="1136903" y="2278379"/>
            <a:ext cx="6468110" cy="3450590"/>
          </a:xfrm>
          <a:prstGeom prst="rect">
            <a:avLst/>
          </a:prstGeom>
          <a:ln w="9525">
            <a:solidFill>
              <a:srgbClr val="FFFFFF"/>
            </a:solidFill>
          </a:ln>
        </p:spPr>
        <p:txBody>
          <a:bodyPr vert="horz" wrap="square" lIns="0" tIns="36830" rIns="0" bIns="0" rtlCol="0">
            <a:spAutoFit/>
          </a:bodyPr>
          <a:lstStyle/>
          <a:p>
            <a:pPr marL="83185" marR="0" lvl="0" indent="0" defTabSz="914400" eaLnBrk="1" fontAlgn="auto" latinLnBrk="0" hangingPunct="1">
              <a:lnSpc>
                <a:spcPct val="100000"/>
              </a:lnSpc>
              <a:spcBef>
                <a:spcPts val="290"/>
              </a:spcBef>
              <a:spcAft>
                <a:spcPts val="0"/>
              </a:spcAft>
              <a:buClrTx/>
              <a:buSzTx/>
              <a:buFontTx/>
              <a:buNone/>
              <a:tabLst/>
              <a:defRPr/>
            </a:pPr>
            <a:r>
              <a:rPr kumimoji="0" sz="2200" b="1" i="0" u="none" strike="noStrike" kern="0" cap="none" spc="0" normalizeH="0" baseline="0" noProof="0" dirty="0">
                <a:ln>
                  <a:noFill/>
                </a:ln>
                <a:solidFill>
                  <a:srgbClr val="3E3E3E"/>
                </a:solidFill>
                <a:effectLst/>
                <a:uLnTx/>
                <a:uFillTx/>
                <a:latin typeface="Calibri"/>
                <a:cs typeface="Calibri"/>
              </a:rPr>
              <a:t>What</a:t>
            </a:r>
            <a:r>
              <a:rPr kumimoji="0" sz="2200" b="1" i="0" u="none" strike="noStrike" kern="0" cap="none" spc="-45"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do</a:t>
            </a:r>
            <a:r>
              <a:rPr kumimoji="0" sz="2200" b="1" i="0" u="none" strike="noStrike" kern="0" cap="none" spc="-45"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you</a:t>
            </a:r>
            <a:r>
              <a:rPr kumimoji="0" sz="2200" b="1" i="0" u="none" strike="noStrike" kern="0" cap="none" spc="-55"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do</a:t>
            </a:r>
            <a:r>
              <a:rPr kumimoji="0" sz="2200" b="1" i="0" u="none" strike="noStrike" kern="0" cap="none" spc="-55" normalizeH="0" baseline="0" noProof="0" dirty="0">
                <a:ln>
                  <a:noFill/>
                </a:ln>
                <a:solidFill>
                  <a:srgbClr val="3E3E3E"/>
                </a:solidFill>
                <a:effectLst/>
                <a:uLnTx/>
                <a:uFillTx/>
                <a:latin typeface="Calibri"/>
                <a:cs typeface="Calibri"/>
              </a:rPr>
              <a:t> </a:t>
            </a:r>
            <a:r>
              <a:rPr kumimoji="0" sz="2200" b="1" i="0" u="none" strike="noStrike" kern="0" cap="none" spc="-10" normalizeH="0" baseline="0" noProof="0" dirty="0">
                <a:ln>
                  <a:noFill/>
                </a:ln>
                <a:solidFill>
                  <a:srgbClr val="3E3E3E"/>
                </a:solidFill>
                <a:effectLst/>
                <a:uLnTx/>
                <a:uFillTx/>
                <a:latin typeface="Calibri"/>
                <a:cs typeface="Calibri"/>
              </a:rPr>
              <a:t>“Best?”</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83185" marR="0" lvl="0" indent="0" defTabSz="914400" eaLnBrk="1" fontAlgn="auto" latinLnBrk="0" hangingPunct="1">
              <a:lnSpc>
                <a:spcPct val="100000"/>
              </a:lnSpc>
              <a:spcBef>
                <a:spcPts val="1240"/>
              </a:spcBef>
              <a:spcAft>
                <a:spcPts val="0"/>
              </a:spcAft>
              <a:buClrTx/>
              <a:buSzTx/>
              <a:buFontTx/>
              <a:buNone/>
              <a:tabLst/>
              <a:defRPr/>
            </a:pPr>
            <a:r>
              <a:rPr kumimoji="0" sz="2200" b="1" i="0" u="none" strike="noStrike" kern="0" cap="none" spc="0" normalizeH="0" baseline="0" noProof="0" dirty="0">
                <a:ln>
                  <a:noFill/>
                </a:ln>
                <a:solidFill>
                  <a:srgbClr val="3E3E3E"/>
                </a:solidFill>
                <a:effectLst/>
                <a:uLnTx/>
                <a:uFillTx/>
                <a:latin typeface="Calibri"/>
                <a:cs typeface="Calibri"/>
              </a:rPr>
              <a:t>What</a:t>
            </a:r>
            <a:r>
              <a:rPr kumimoji="0" sz="2200" b="1" i="0" u="none" strike="noStrike" kern="0" cap="none" spc="-60"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is</a:t>
            </a:r>
            <a:r>
              <a:rPr kumimoji="0" sz="2200" b="1" i="0" u="none" strike="noStrike" kern="0" cap="none" spc="-60" normalizeH="0" baseline="0" noProof="0" dirty="0">
                <a:ln>
                  <a:noFill/>
                </a:ln>
                <a:solidFill>
                  <a:srgbClr val="3E3E3E"/>
                </a:solidFill>
                <a:effectLst/>
                <a:uLnTx/>
                <a:uFillTx/>
                <a:latin typeface="Calibri"/>
                <a:cs typeface="Calibri"/>
              </a:rPr>
              <a:t> </a:t>
            </a:r>
            <a:r>
              <a:rPr kumimoji="0" sz="2200" b="1" i="0" u="none" strike="noStrike" kern="0" cap="none" spc="-40" normalizeH="0" baseline="0" noProof="0" dirty="0">
                <a:ln>
                  <a:noFill/>
                </a:ln>
                <a:solidFill>
                  <a:srgbClr val="3E3E3E"/>
                </a:solidFill>
                <a:effectLst/>
                <a:uLnTx/>
                <a:uFillTx/>
                <a:latin typeface="Calibri"/>
                <a:cs typeface="Calibri"/>
              </a:rPr>
              <a:t>Your</a:t>
            </a:r>
            <a:r>
              <a:rPr kumimoji="0" sz="2200" b="1" i="0" u="none" strike="noStrike" kern="0" cap="none" spc="-55" normalizeH="0" baseline="0" noProof="0" dirty="0">
                <a:ln>
                  <a:noFill/>
                </a:ln>
                <a:solidFill>
                  <a:srgbClr val="3E3E3E"/>
                </a:solidFill>
                <a:effectLst/>
                <a:uLnTx/>
                <a:uFillTx/>
                <a:latin typeface="Calibri"/>
                <a:cs typeface="Calibri"/>
              </a:rPr>
              <a:t> </a:t>
            </a:r>
            <a:r>
              <a:rPr kumimoji="0" sz="2200" b="1" i="0" u="none" strike="noStrike" kern="0" cap="none" spc="-20" normalizeH="0" baseline="0" noProof="0" dirty="0">
                <a:ln>
                  <a:noFill/>
                </a:ln>
                <a:solidFill>
                  <a:srgbClr val="3E3E3E"/>
                </a:solidFill>
                <a:effectLst/>
                <a:uLnTx/>
                <a:uFillTx/>
                <a:latin typeface="Calibri"/>
                <a:cs typeface="Calibri"/>
              </a:rPr>
              <a:t>“Target</a:t>
            </a:r>
            <a:r>
              <a:rPr kumimoji="0" sz="2200" b="1" i="0" u="none" strike="noStrike" kern="0" cap="none" spc="-65" normalizeH="0" baseline="0" noProof="0" dirty="0">
                <a:ln>
                  <a:noFill/>
                </a:ln>
                <a:solidFill>
                  <a:srgbClr val="3E3E3E"/>
                </a:solidFill>
                <a:effectLst/>
                <a:uLnTx/>
                <a:uFillTx/>
                <a:latin typeface="Calibri"/>
                <a:cs typeface="Calibri"/>
              </a:rPr>
              <a:t> </a:t>
            </a:r>
            <a:r>
              <a:rPr kumimoji="0" sz="2200" b="1" i="0" u="none" strike="noStrike" kern="0" cap="none" spc="-10" normalizeH="0" baseline="0" noProof="0" dirty="0">
                <a:ln>
                  <a:noFill/>
                </a:ln>
                <a:solidFill>
                  <a:srgbClr val="3E3E3E"/>
                </a:solidFill>
                <a:effectLst/>
                <a:uLnTx/>
                <a:uFillTx/>
                <a:latin typeface="Calibri"/>
                <a:cs typeface="Calibri"/>
              </a:rPr>
              <a:t>Market?”</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83185" marR="1735455" lvl="0" indent="0" defTabSz="914400" eaLnBrk="1" fontAlgn="auto" latinLnBrk="0" hangingPunct="1">
              <a:lnSpc>
                <a:spcPct val="147000"/>
              </a:lnSpc>
              <a:spcBef>
                <a:spcPts val="0"/>
              </a:spcBef>
              <a:spcAft>
                <a:spcPts val="0"/>
              </a:spcAft>
              <a:buClrTx/>
              <a:buSzTx/>
              <a:buFontTx/>
              <a:buNone/>
              <a:tabLst/>
              <a:defRPr/>
            </a:pPr>
            <a:r>
              <a:rPr kumimoji="0" sz="2200" b="1" i="0" u="none" strike="noStrike" kern="0" cap="none" spc="0" normalizeH="0" baseline="0" noProof="0" dirty="0">
                <a:ln>
                  <a:noFill/>
                </a:ln>
                <a:solidFill>
                  <a:srgbClr val="3E3E3E"/>
                </a:solidFill>
                <a:effectLst/>
                <a:uLnTx/>
                <a:uFillTx/>
                <a:latin typeface="Calibri"/>
                <a:cs typeface="Calibri"/>
              </a:rPr>
              <a:t>Are</a:t>
            </a:r>
            <a:r>
              <a:rPr kumimoji="0" sz="2200" b="1" i="0" u="none" strike="noStrike" kern="0" cap="none" spc="-75"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they</a:t>
            </a:r>
            <a:r>
              <a:rPr kumimoji="0" sz="2200" b="1" i="0" u="none" strike="noStrike" kern="0" cap="none" spc="-50"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‘Buying</a:t>
            </a:r>
            <a:r>
              <a:rPr kumimoji="0" sz="2200" b="1" i="0" u="none" strike="noStrike" kern="0" cap="none" spc="-65"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What</a:t>
            </a:r>
            <a:r>
              <a:rPr kumimoji="0" sz="2200" b="1" i="0" u="none" strike="noStrike" kern="0" cap="none" spc="-65" normalizeH="0" baseline="0" noProof="0" dirty="0">
                <a:ln>
                  <a:noFill/>
                </a:ln>
                <a:solidFill>
                  <a:srgbClr val="3E3E3E"/>
                </a:solidFill>
                <a:effectLst/>
                <a:uLnTx/>
                <a:uFillTx/>
                <a:latin typeface="Calibri"/>
                <a:cs typeface="Calibri"/>
              </a:rPr>
              <a:t> </a:t>
            </a:r>
            <a:r>
              <a:rPr kumimoji="0" sz="2200" b="1" i="0" u="none" strike="noStrike" kern="0" cap="none" spc="-50" normalizeH="0" baseline="0" noProof="0" dirty="0">
                <a:ln>
                  <a:noFill/>
                </a:ln>
                <a:solidFill>
                  <a:srgbClr val="3E3E3E"/>
                </a:solidFill>
                <a:effectLst/>
                <a:uLnTx/>
                <a:uFillTx/>
                <a:latin typeface="Calibri"/>
                <a:cs typeface="Calibri"/>
              </a:rPr>
              <a:t>You</a:t>
            </a:r>
            <a:r>
              <a:rPr kumimoji="0" sz="2200" b="1" i="0" u="none" strike="noStrike" kern="0" cap="none" spc="-65"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Are</a:t>
            </a:r>
            <a:r>
              <a:rPr kumimoji="0" sz="2200" b="1" i="0" u="none" strike="noStrike" kern="0" cap="none" spc="-70" normalizeH="0" baseline="0" noProof="0" dirty="0">
                <a:ln>
                  <a:noFill/>
                </a:ln>
                <a:solidFill>
                  <a:srgbClr val="3E3E3E"/>
                </a:solidFill>
                <a:effectLst/>
                <a:uLnTx/>
                <a:uFillTx/>
                <a:latin typeface="Calibri"/>
                <a:cs typeface="Calibri"/>
              </a:rPr>
              <a:t> </a:t>
            </a:r>
            <a:r>
              <a:rPr kumimoji="0" sz="2200" b="1" i="0" u="none" strike="noStrike" kern="0" cap="none" spc="-10" normalizeH="0" baseline="0" noProof="0" dirty="0">
                <a:ln>
                  <a:noFill/>
                </a:ln>
                <a:solidFill>
                  <a:srgbClr val="3E3E3E"/>
                </a:solidFill>
                <a:effectLst/>
                <a:uLnTx/>
                <a:uFillTx/>
                <a:latin typeface="Calibri"/>
                <a:cs typeface="Calibri"/>
              </a:rPr>
              <a:t>Selling?” </a:t>
            </a:r>
            <a:r>
              <a:rPr kumimoji="0" sz="2200" b="1" i="0" u="none" strike="noStrike" kern="0" cap="none" spc="0" normalizeH="0" baseline="0" noProof="0" dirty="0">
                <a:ln>
                  <a:noFill/>
                </a:ln>
                <a:solidFill>
                  <a:srgbClr val="3E3E3E"/>
                </a:solidFill>
                <a:effectLst/>
                <a:uLnTx/>
                <a:uFillTx/>
                <a:latin typeface="Calibri"/>
                <a:cs typeface="Calibri"/>
              </a:rPr>
              <a:t>Who</a:t>
            </a:r>
            <a:r>
              <a:rPr kumimoji="0" sz="2200" b="1" i="0" u="none" strike="noStrike" kern="0" cap="none" spc="-60"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“Bought”</a:t>
            </a:r>
            <a:r>
              <a:rPr kumimoji="0" sz="2200" b="1" i="0" u="none" strike="noStrike" kern="0" cap="none" spc="-60" normalizeH="0" baseline="0" noProof="0" dirty="0">
                <a:ln>
                  <a:noFill/>
                </a:ln>
                <a:solidFill>
                  <a:srgbClr val="3E3E3E"/>
                </a:solidFill>
                <a:effectLst/>
                <a:uLnTx/>
                <a:uFillTx/>
                <a:latin typeface="Calibri"/>
                <a:cs typeface="Calibri"/>
              </a:rPr>
              <a:t> </a:t>
            </a:r>
            <a:r>
              <a:rPr kumimoji="0" sz="2200" b="1" i="0" u="none" strike="noStrike" kern="0" cap="none" spc="-25" normalizeH="0" baseline="0" noProof="0" dirty="0">
                <a:ln>
                  <a:noFill/>
                </a:ln>
                <a:solidFill>
                  <a:srgbClr val="3E3E3E"/>
                </a:solidFill>
                <a:effectLst/>
                <a:uLnTx/>
                <a:uFillTx/>
                <a:latin typeface="Calibri"/>
                <a:cs typeface="Calibri"/>
              </a:rPr>
              <a:t>It?</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83185" marR="0" lvl="0" indent="0" defTabSz="914400" eaLnBrk="1" fontAlgn="auto" latinLnBrk="0" hangingPunct="1">
              <a:lnSpc>
                <a:spcPct val="100000"/>
              </a:lnSpc>
              <a:spcBef>
                <a:spcPts val="1240"/>
              </a:spcBef>
              <a:spcAft>
                <a:spcPts val="0"/>
              </a:spcAft>
              <a:buClrTx/>
              <a:buSzTx/>
              <a:buFontTx/>
              <a:buNone/>
              <a:tabLst/>
              <a:defRPr/>
            </a:pPr>
            <a:r>
              <a:rPr kumimoji="0" sz="2200" b="1" i="0" u="none" strike="noStrike" kern="0" cap="none" spc="0" normalizeH="0" baseline="0" noProof="0" dirty="0">
                <a:ln>
                  <a:noFill/>
                </a:ln>
                <a:solidFill>
                  <a:srgbClr val="3E3E3E"/>
                </a:solidFill>
                <a:effectLst/>
                <a:uLnTx/>
                <a:uFillTx/>
                <a:latin typeface="Calibri"/>
                <a:cs typeface="Calibri"/>
              </a:rPr>
              <a:t>Who</a:t>
            </a:r>
            <a:r>
              <a:rPr kumimoji="0" sz="2200" b="1" i="0" u="none" strike="noStrike" kern="0" cap="none" spc="-75" normalizeH="0" baseline="0" noProof="0" dirty="0">
                <a:ln>
                  <a:noFill/>
                </a:ln>
                <a:solidFill>
                  <a:srgbClr val="3E3E3E"/>
                </a:solidFill>
                <a:effectLst/>
                <a:uLnTx/>
                <a:uFillTx/>
                <a:latin typeface="Calibri"/>
                <a:cs typeface="Calibri"/>
              </a:rPr>
              <a:t> </a:t>
            </a:r>
            <a:r>
              <a:rPr kumimoji="0" sz="2200" b="1" i="0" u="none" strike="noStrike" kern="0" cap="none" spc="-10" normalizeH="0" baseline="0" noProof="0" dirty="0">
                <a:ln>
                  <a:noFill/>
                </a:ln>
                <a:solidFill>
                  <a:srgbClr val="3E3E3E"/>
                </a:solidFill>
                <a:effectLst/>
                <a:uLnTx/>
                <a:uFillTx/>
                <a:latin typeface="Calibri"/>
                <a:cs typeface="Calibri"/>
              </a:rPr>
              <a:t>“Won”</a:t>
            </a:r>
            <a:r>
              <a:rPr kumimoji="0" sz="2200" b="1" i="0" u="none" strike="noStrike" kern="0" cap="none" spc="-75" normalizeH="0" baseline="0" noProof="0" dirty="0">
                <a:ln>
                  <a:noFill/>
                </a:ln>
                <a:solidFill>
                  <a:srgbClr val="3E3E3E"/>
                </a:solidFill>
                <a:effectLst/>
                <a:uLnTx/>
                <a:uFillTx/>
                <a:latin typeface="Calibri"/>
                <a:cs typeface="Calibri"/>
              </a:rPr>
              <a:t> </a:t>
            </a:r>
            <a:r>
              <a:rPr kumimoji="0" sz="2200" b="1" i="0" u="none" strike="noStrike" kern="0" cap="none" spc="-25" normalizeH="0" baseline="0" noProof="0" dirty="0">
                <a:ln>
                  <a:noFill/>
                </a:ln>
                <a:solidFill>
                  <a:srgbClr val="3E3E3E"/>
                </a:solidFill>
                <a:effectLst/>
                <a:uLnTx/>
                <a:uFillTx/>
                <a:latin typeface="Calibri"/>
                <a:cs typeface="Calibri"/>
              </a:rPr>
              <a:t>It?</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83185" marR="0" lvl="0" indent="0" defTabSz="914400" eaLnBrk="1" fontAlgn="auto" latinLnBrk="0" hangingPunct="1">
              <a:lnSpc>
                <a:spcPct val="100000"/>
              </a:lnSpc>
              <a:spcBef>
                <a:spcPts val="1245"/>
              </a:spcBef>
              <a:spcAft>
                <a:spcPts val="0"/>
              </a:spcAft>
              <a:buClrTx/>
              <a:buSzTx/>
              <a:buFontTx/>
              <a:buNone/>
              <a:tabLst/>
              <a:defRPr/>
            </a:pPr>
            <a:r>
              <a:rPr kumimoji="0" sz="2200" b="1" i="0" u="none" strike="noStrike" kern="0" cap="none" spc="0" normalizeH="0" baseline="0" noProof="0" dirty="0">
                <a:ln>
                  <a:noFill/>
                </a:ln>
                <a:solidFill>
                  <a:srgbClr val="3E3E3E"/>
                </a:solidFill>
                <a:effectLst/>
                <a:uLnTx/>
                <a:uFillTx/>
                <a:latin typeface="Calibri"/>
                <a:cs typeface="Calibri"/>
              </a:rPr>
              <a:t>Can</a:t>
            </a:r>
            <a:r>
              <a:rPr kumimoji="0" sz="2200" b="1" i="0" u="none" strike="noStrike" kern="0" cap="none" spc="-70" normalizeH="0" baseline="0" noProof="0" dirty="0">
                <a:ln>
                  <a:noFill/>
                </a:ln>
                <a:solidFill>
                  <a:srgbClr val="3E3E3E"/>
                </a:solidFill>
                <a:effectLst/>
                <a:uLnTx/>
                <a:uFillTx/>
                <a:latin typeface="Calibri"/>
                <a:cs typeface="Calibri"/>
              </a:rPr>
              <a:t> </a:t>
            </a:r>
            <a:r>
              <a:rPr kumimoji="0" sz="2200" b="1" i="0" u="none" strike="noStrike" kern="0" cap="none" spc="-45" normalizeH="0" baseline="0" noProof="0" dirty="0">
                <a:ln>
                  <a:noFill/>
                </a:ln>
                <a:solidFill>
                  <a:srgbClr val="3E3E3E"/>
                </a:solidFill>
                <a:effectLst/>
                <a:uLnTx/>
                <a:uFillTx/>
                <a:latin typeface="Calibri"/>
                <a:cs typeface="Calibri"/>
              </a:rPr>
              <a:t>You</a:t>
            </a:r>
            <a:r>
              <a:rPr kumimoji="0" sz="2200" b="1" i="0" u="none" strike="noStrike" kern="0" cap="none" spc="-60"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“Sell”</a:t>
            </a:r>
            <a:r>
              <a:rPr kumimoji="0" sz="2200" b="1" i="0" u="none" strike="noStrike" kern="0" cap="none" spc="-70" normalizeH="0" baseline="0" noProof="0" dirty="0">
                <a:ln>
                  <a:noFill/>
                </a:ln>
                <a:solidFill>
                  <a:srgbClr val="3E3E3E"/>
                </a:solidFill>
                <a:effectLst/>
                <a:uLnTx/>
                <a:uFillTx/>
                <a:latin typeface="Calibri"/>
                <a:cs typeface="Calibri"/>
              </a:rPr>
              <a:t> </a:t>
            </a:r>
            <a:r>
              <a:rPr kumimoji="0" sz="2200" b="1" i="0" u="none" strike="noStrike" kern="0" cap="none" spc="-25" normalizeH="0" baseline="0" noProof="0" dirty="0">
                <a:ln>
                  <a:noFill/>
                </a:ln>
                <a:solidFill>
                  <a:srgbClr val="3E3E3E"/>
                </a:solidFill>
                <a:effectLst/>
                <a:uLnTx/>
                <a:uFillTx/>
                <a:latin typeface="Calibri"/>
                <a:cs typeface="Calibri"/>
              </a:rPr>
              <a:t>it?</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83185" marR="0" lvl="0" indent="0" defTabSz="914400" eaLnBrk="1" fontAlgn="auto" latinLnBrk="0" hangingPunct="1">
              <a:lnSpc>
                <a:spcPct val="100000"/>
              </a:lnSpc>
              <a:spcBef>
                <a:spcPts val="1240"/>
              </a:spcBef>
              <a:spcAft>
                <a:spcPts val="0"/>
              </a:spcAft>
              <a:buClrTx/>
              <a:buSzTx/>
              <a:buFontTx/>
              <a:buNone/>
              <a:tabLst/>
              <a:defRPr/>
            </a:pPr>
            <a:r>
              <a:rPr kumimoji="0" sz="2200" b="1" i="0" u="none" strike="noStrike" kern="0" cap="none" spc="0" normalizeH="0" baseline="0" noProof="0" dirty="0">
                <a:ln>
                  <a:noFill/>
                </a:ln>
                <a:solidFill>
                  <a:srgbClr val="3E3E3E"/>
                </a:solidFill>
                <a:effectLst/>
                <a:uLnTx/>
                <a:uFillTx/>
                <a:latin typeface="Calibri"/>
                <a:cs typeface="Calibri"/>
              </a:rPr>
              <a:t>Are</a:t>
            </a:r>
            <a:r>
              <a:rPr kumimoji="0" sz="2200" b="1" i="0" u="none" strike="noStrike" kern="0" cap="none" spc="-55" normalizeH="0" baseline="0" noProof="0" dirty="0">
                <a:ln>
                  <a:noFill/>
                </a:ln>
                <a:solidFill>
                  <a:srgbClr val="3E3E3E"/>
                </a:solidFill>
                <a:effectLst/>
                <a:uLnTx/>
                <a:uFillTx/>
                <a:latin typeface="Calibri"/>
                <a:cs typeface="Calibri"/>
              </a:rPr>
              <a:t> </a:t>
            </a:r>
            <a:r>
              <a:rPr kumimoji="0" sz="2200" b="1" i="0" u="none" strike="noStrike" kern="0" cap="none" spc="-50" normalizeH="0" baseline="0" noProof="0" dirty="0">
                <a:ln>
                  <a:noFill/>
                </a:ln>
                <a:solidFill>
                  <a:srgbClr val="3E3E3E"/>
                </a:solidFill>
                <a:effectLst/>
                <a:uLnTx/>
                <a:uFillTx/>
                <a:latin typeface="Calibri"/>
                <a:cs typeface="Calibri"/>
              </a:rPr>
              <a:t>You</a:t>
            </a:r>
            <a:r>
              <a:rPr kumimoji="0" sz="2200" b="1" i="0" u="none" strike="noStrike" kern="0" cap="none" spc="-45" normalizeH="0" baseline="0" noProof="0" dirty="0">
                <a:ln>
                  <a:noFill/>
                </a:ln>
                <a:solidFill>
                  <a:srgbClr val="3E3E3E"/>
                </a:solidFill>
                <a:effectLst/>
                <a:uLnTx/>
                <a:uFillTx/>
                <a:latin typeface="Calibri"/>
                <a:cs typeface="Calibri"/>
              </a:rPr>
              <a:t> </a:t>
            </a:r>
            <a:r>
              <a:rPr kumimoji="0" sz="2200" b="1" i="0" u="none" strike="noStrike" kern="0" cap="none" spc="-10" normalizeH="0" baseline="0" noProof="0" dirty="0">
                <a:ln>
                  <a:noFill/>
                </a:ln>
                <a:solidFill>
                  <a:srgbClr val="3E3E3E"/>
                </a:solidFill>
                <a:effectLst/>
                <a:uLnTx/>
                <a:uFillTx/>
                <a:latin typeface="Calibri"/>
                <a:cs typeface="Calibri"/>
              </a:rPr>
              <a:t>“Equipped</a:t>
            </a:r>
            <a:r>
              <a:rPr kumimoji="0" sz="2200" b="1" i="0" u="none" strike="noStrike" kern="0" cap="none" spc="-30"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to</a:t>
            </a:r>
            <a:r>
              <a:rPr kumimoji="0" sz="2200" b="1" i="0" u="none" strike="noStrike" kern="0" cap="none" spc="-40"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Win</a:t>
            </a:r>
            <a:r>
              <a:rPr kumimoji="0" sz="2200" b="1" i="0" u="none" strike="noStrike" kern="0" cap="none" spc="-50" normalizeH="0" baseline="0" noProof="0" dirty="0">
                <a:ln>
                  <a:noFill/>
                </a:ln>
                <a:solidFill>
                  <a:srgbClr val="3E3E3E"/>
                </a:solidFill>
                <a:effectLst/>
                <a:uLnTx/>
                <a:uFillTx/>
                <a:latin typeface="Calibri"/>
                <a:cs typeface="Calibri"/>
              </a:rPr>
              <a:t> </a:t>
            </a:r>
            <a:r>
              <a:rPr kumimoji="0" sz="2200" b="1" i="0" u="none" strike="noStrike" kern="0" cap="none" spc="0" normalizeH="0" baseline="0" noProof="0" dirty="0">
                <a:ln>
                  <a:noFill/>
                </a:ln>
                <a:solidFill>
                  <a:srgbClr val="3E3E3E"/>
                </a:solidFill>
                <a:effectLst/>
                <a:uLnTx/>
                <a:uFillTx/>
                <a:latin typeface="Calibri"/>
                <a:cs typeface="Calibri"/>
              </a:rPr>
              <a:t>&amp;</a:t>
            </a:r>
            <a:r>
              <a:rPr kumimoji="0" sz="2200" b="1" i="0" u="none" strike="noStrike" kern="0" cap="none" spc="-55" normalizeH="0" baseline="0" noProof="0" dirty="0">
                <a:ln>
                  <a:noFill/>
                </a:ln>
                <a:solidFill>
                  <a:srgbClr val="3E3E3E"/>
                </a:solidFill>
                <a:effectLst/>
                <a:uLnTx/>
                <a:uFillTx/>
                <a:latin typeface="Calibri"/>
                <a:cs typeface="Calibri"/>
              </a:rPr>
              <a:t> </a:t>
            </a:r>
            <a:r>
              <a:rPr kumimoji="0" sz="2200" b="1" i="0" u="none" strike="noStrike" kern="0" cap="none" spc="-10" normalizeH="0" baseline="0" noProof="0" dirty="0">
                <a:ln>
                  <a:noFill/>
                </a:ln>
                <a:solidFill>
                  <a:srgbClr val="3E3E3E"/>
                </a:solidFill>
                <a:effectLst/>
                <a:uLnTx/>
                <a:uFillTx/>
                <a:latin typeface="Calibri"/>
                <a:cs typeface="Calibri"/>
              </a:rPr>
              <a:t>Execute?”</a:t>
            </a:r>
            <a:endParaRPr kumimoji="0" sz="22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a:spLocks noGrp="1"/>
          </p:cNvSpPr>
          <p:nvPr>
            <p:ph type="title"/>
          </p:nvPr>
        </p:nvSpPr>
        <p:spPr>
          <a:prstGeom prst="rect">
            <a:avLst/>
          </a:prstGeom>
        </p:spPr>
        <p:txBody>
          <a:bodyPr vert="horz" wrap="square" lIns="0" tIns="307441" rIns="0" bIns="0" rtlCol="0">
            <a:spAutoFit/>
          </a:bodyPr>
          <a:lstStyle/>
          <a:p>
            <a:pPr>
              <a:lnSpc>
                <a:spcPct val="100000"/>
              </a:lnSpc>
              <a:spcBef>
                <a:spcPts val="105"/>
              </a:spcBef>
            </a:pPr>
            <a:r>
              <a:rPr spc="-265" dirty="0"/>
              <a:t>Company’s</a:t>
            </a:r>
            <a:r>
              <a:rPr spc="-305" dirty="0"/>
              <a:t> </a:t>
            </a:r>
            <a:r>
              <a:rPr spc="-254" dirty="0"/>
              <a:t>Self-</a:t>
            </a:r>
            <a:r>
              <a:rPr spc="-270" dirty="0"/>
              <a:t>Assessment</a:t>
            </a:r>
            <a:r>
              <a:rPr spc="-275" dirty="0"/>
              <a:t> </a:t>
            </a:r>
            <a:r>
              <a:rPr spc="-190" dirty="0"/>
              <a:t>for</a:t>
            </a:r>
            <a:r>
              <a:rPr spc="-280" dirty="0"/>
              <a:t> </a:t>
            </a:r>
            <a:r>
              <a:rPr spc="-254" dirty="0"/>
              <a:t>Government</a:t>
            </a:r>
            <a:r>
              <a:rPr spc="-300" dirty="0"/>
              <a:t> </a:t>
            </a:r>
            <a:r>
              <a:rPr spc="-204" dirty="0"/>
              <a:t>Contracting</a:t>
            </a:r>
          </a:p>
        </p:txBody>
      </p:sp>
      <p:sp>
        <p:nvSpPr>
          <p:cNvPr id="13" name="TextBox 12">
            <a:extLst>
              <a:ext uri="{FF2B5EF4-FFF2-40B4-BE49-F238E27FC236}">
                <a16:creationId xmlns:a16="http://schemas.microsoft.com/office/drawing/2014/main" id="{37B6EEA5-8C9D-58D5-48D4-FEF1D884E267}"/>
              </a:ext>
            </a:extLst>
          </p:cNvPr>
          <p:cNvSpPr txBox="1"/>
          <p:nvPr/>
        </p:nvSpPr>
        <p:spPr>
          <a:xfrm>
            <a:off x="11808791" y="6429407"/>
            <a:ext cx="766417" cy="246221"/>
          </a:xfrm>
          <a:prstGeom prst="rect">
            <a:avLst/>
          </a:prstGeom>
          <a:noFill/>
        </p:spPr>
        <p:txBody>
          <a:bodyPr wrap="square">
            <a:spAutoFit/>
          </a:bodyPr>
          <a:lstStyle/>
          <a:p>
            <a:fld id="{E8C4CF4F-2ECB-4C54-9552-FB58A436033C}" type="slidenum">
              <a:rPr kumimoji="0" lang="en-US" sz="1000" b="0" i="0" u="none" strike="noStrike" kern="1200" cap="none" spc="0" normalizeH="0" baseline="0" noProof="0" smtClean="0">
                <a:ln>
                  <a:noFill/>
                </a:ln>
                <a:solidFill>
                  <a:prstClr val="white">
                    <a:lumMod val="50000"/>
                  </a:prstClr>
                </a:solidFill>
                <a:effectLst/>
                <a:uLnTx/>
                <a:uFillTx/>
                <a:latin typeface="Arial" charset="0"/>
                <a:ea typeface="+mn-ea"/>
                <a:cs typeface="+mn-cs"/>
              </a:rPr>
              <a:pPr/>
              <a:t>64</a:t>
            </a:fld>
            <a:endParaRPr lang="en-US" sz="1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305815" y="291211"/>
            <a:ext cx="8039100" cy="6350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000" b="1" i="0" u="none" strike="noStrike" kern="0" cap="none" spc="-235" normalizeH="0" baseline="0" noProof="0" dirty="0">
                <a:ln>
                  <a:noFill/>
                </a:ln>
                <a:solidFill>
                  <a:srgbClr val="8F77B6"/>
                </a:solidFill>
                <a:effectLst/>
                <a:uLnTx/>
                <a:uFillTx/>
                <a:latin typeface="Tahoma"/>
                <a:cs typeface="Tahoma"/>
              </a:rPr>
              <a:t>7</a:t>
            </a:r>
            <a:r>
              <a:rPr kumimoji="0" sz="4000" b="1" i="0" u="none" strike="noStrike" kern="0" cap="none" spc="-220" normalizeH="0" baseline="0" noProof="0" dirty="0">
                <a:ln>
                  <a:noFill/>
                </a:ln>
                <a:solidFill>
                  <a:srgbClr val="8F77B6"/>
                </a:solidFill>
                <a:effectLst/>
                <a:uLnTx/>
                <a:uFillTx/>
                <a:latin typeface="Tahoma"/>
                <a:cs typeface="Tahoma"/>
              </a:rPr>
              <a:t> </a:t>
            </a:r>
            <a:r>
              <a:rPr kumimoji="0" sz="4000" b="1" i="0" u="none" strike="noStrike" kern="0" cap="none" spc="-280" normalizeH="0" baseline="0" noProof="0" dirty="0">
                <a:ln>
                  <a:noFill/>
                </a:ln>
                <a:solidFill>
                  <a:srgbClr val="8F77B6"/>
                </a:solidFill>
                <a:effectLst/>
                <a:uLnTx/>
                <a:uFillTx/>
                <a:latin typeface="Tahoma"/>
                <a:cs typeface="Tahoma"/>
              </a:rPr>
              <a:t>Steps</a:t>
            </a:r>
            <a:r>
              <a:rPr kumimoji="0" sz="4000" b="1" i="0" u="none" strike="noStrike" kern="0" cap="none" spc="-175" normalizeH="0" baseline="0" noProof="0" dirty="0">
                <a:ln>
                  <a:noFill/>
                </a:ln>
                <a:solidFill>
                  <a:srgbClr val="8F77B6"/>
                </a:solidFill>
                <a:effectLst/>
                <a:uLnTx/>
                <a:uFillTx/>
                <a:latin typeface="Tahoma"/>
                <a:cs typeface="Tahoma"/>
              </a:rPr>
              <a:t> </a:t>
            </a:r>
            <a:r>
              <a:rPr kumimoji="0" sz="4000" b="1" i="0" u="none" strike="noStrike" kern="0" cap="none" spc="-150" normalizeH="0" baseline="0" noProof="0" dirty="0">
                <a:ln>
                  <a:noFill/>
                </a:ln>
                <a:solidFill>
                  <a:srgbClr val="8F77B6"/>
                </a:solidFill>
                <a:effectLst/>
                <a:uLnTx/>
                <a:uFillTx/>
                <a:latin typeface="Tahoma"/>
                <a:cs typeface="Tahoma"/>
              </a:rPr>
              <a:t>of</a:t>
            </a:r>
            <a:r>
              <a:rPr kumimoji="0" sz="4000" b="1" i="0" u="none" strike="noStrike" kern="0" cap="none" spc="-204" normalizeH="0" baseline="0" noProof="0" dirty="0">
                <a:ln>
                  <a:noFill/>
                </a:ln>
                <a:solidFill>
                  <a:srgbClr val="8F77B6"/>
                </a:solidFill>
                <a:effectLst/>
                <a:uLnTx/>
                <a:uFillTx/>
                <a:latin typeface="Tahoma"/>
                <a:cs typeface="Tahoma"/>
              </a:rPr>
              <a:t> </a:t>
            </a:r>
            <a:r>
              <a:rPr kumimoji="0" sz="4000" b="1" i="0" u="none" strike="noStrike" kern="0" cap="none" spc="-260" normalizeH="0" baseline="0" noProof="0" dirty="0">
                <a:ln>
                  <a:noFill/>
                </a:ln>
                <a:solidFill>
                  <a:srgbClr val="8F77B6"/>
                </a:solidFill>
                <a:effectLst/>
                <a:uLnTx/>
                <a:uFillTx/>
                <a:latin typeface="Tahoma"/>
                <a:cs typeface="Tahoma"/>
              </a:rPr>
              <a:t>Government</a:t>
            </a:r>
            <a:r>
              <a:rPr kumimoji="0" sz="4000" b="1" i="0" u="none" strike="noStrike" kern="0" cap="none" spc="-245" normalizeH="0" baseline="0" noProof="0" dirty="0">
                <a:ln>
                  <a:noFill/>
                </a:ln>
                <a:solidFill>
                  <a:srgbClr val="8F77B6"/>
                </a:solidFill>
                <a:effectLst/>
                <a:uLnTx/>
                <a:uFillTx/>
                <a:latin typeface="Tahoma"/>
                <a:cs typeface="Tahoma"/>
              </a:rPr>
              <a:t> </a:t>
            </a:r>
            <a:r>
              <a:rPr kumimoji="0" sz="4000" b="1" i="0" u="none" strike="noStrike" kern="0" cap="none" spc="-210" normalizeH="0" baseline="0" noProof="0" dirty="0">
                <a:ln>
                  <a:noFill/>
                </a:ln>
                <a:solidFill>
                  <a:srgbClr val="8F77B6"/>
                </a:solidFill>
                <a:effectLst/>
                <a:uLnTx/>
                <a:uFillTx/>
                <a:latin typeface="Tahoma"/>
                <a:cs typeface="Tahoma"/>
              </a:rPr>
              <a:t>Contracting</a:t>
            </a:r>
            <a:endParaRPr kumimoji="0" sz="4000" b="0" i="0" u="none" strike="noStrike" kern="0" cap="none" spc="0" normalizeH="0" baseline="0" noProof="0">
              <a:ln>
                <a:noFill/>
              </a:ln>
              <a:solidFill>
                <a:sysClr val="windowText" lastClr="000000"/>
              </a:solidFill>
              <a:effectLst/>
              <a:uLnTx/>
              <a:uFillTx/>
              <a:latin typeface="Tahoma"/>
              <a:cs typeface="Tahoma"/>
            </a:endParaRPr>
          </a:p>
        </p:txBody>
      </p:sp>
      <p:grpSp>
        <p:nvGrpSpPr>
          <p:cNvPr id="4" name="object 4"/>
          <p:cNvGrpSpPr/>
          <p:nvPr/>
        </p:nvGrpSpPr>
        <p:grpSpPr>
          <a:xfrm>
            <a:off x="1574546" y="3939794"/>
            <a:ext cx="1206500" cy="735330"/>
            <a:chOff x="1574546" y="3939794"/>
            <a:chExt cx="1206500" cy="735330"/>
          </a:xfrm>
        </p:grpSpPr>
        <p:sp>
          <p:nvSpPr>
            <p:cNvPr id="5" name="object 5"/>
            <p:cNvSpPr/>
            <p:nvPr/>
          </p:nvSpPr>
          <p:spPr>
            <a:xfrm>
              <a:off x="1586484" y="3949699"/>
              <a:ext cx="1181100" cy="712470"/>
            </a:xfrm>
            <a:custGeom>
              <a:avLst/>
              <a:gdLst/>
              <a:ahLst/>
              <a:cxnLst/>
              <a:rect l="l" t="t" r="r" b="b"/>
              <a:pathLst>
                <a:path w="1181100" h="712470">
                  <a:moveTo>
                    <a:pt x="1181100" y="0"/>
                  </a:moveTo>
                  <a:lnTo>
                    <a:pt x="0" y="0"/>
                  </a:lnTo>
                  <a:lnTo>
                    <a:pt x="0" y="116840"/>
                  </a:lnTo>
                  <a:lnTo>
                    <a:pt x="0" y="712470"/>
                  </a:lnTo>
                  <a:lnTo>
                    <a:pt x="114554" y="712470"/>
                  </a:lnTo>
                  <a:lnTo>
                    <a:pt x="114554" y="116840"/>
                  </a:lnTo>
                  <a:lnTo>
                    <a:pt x="1181100" y="116840"/>
                  </a:lnTo>
                  <a:lnTo>
                    <a:pt x="1181100" y="0"/>
                  </a:lnTo>
                  <a:close/>
                </a:path>
              </a:pathLst>
            </a:custGeom>
            <a:solidFill>
              <a:srgbClr val="0000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587246" y="3952494"/>
              <a:ext cx="1181100" cy="709930"/>
            </a:xfrm>
            <a:custGeom>
              <a:avLst/>
              <a:gdLst/>
              <a:ahLst/>
              <a:cxnLst/>
              <a:rect l="l" t="t" r="r" b="b"/>
              <a:pathLst>
                <a:path w="1181100" h="709929">
                  <a:moveTo>
                    <a:pt x="1181099" y="0"/>
                  </a:moveTo>
                  <a:lnTo>
                    <a:pt x="1181099" y="114426"/>
                  </a:lnTo>
                  <a:lnTo>
                    <a:pt x="114553" y="114426"/>
                  </a:lnTo>
                  <a:lnTo>
                    <a:pt x="114553" y="709929"/>
                  </a:lnTo>
                  <a:lnTo>
                    <a:pt x="0" y="709929"/>
                  </a:lnTo>
                  <a:lnTo>
                    <a:pt x="0" y="0"/>
                  </a:lnTo>
                  <a:lnTo>
                    <a:pt x="1181099" y="0"/>
                  </a:lnTo>
                  <a:close/>
                </a:path>
              </a:pathLst>
            </a:custGeom>
            <a:ln w="25399">
              <a:solidFill>
                <a:srgbClr val="4F81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1803019" y="4066692"/>
            <a:ext cx="939165" cy="1252855"/>
          </a:xfrm>
          <a:prstGeom prst="rect">
            <a:avLst/>
          </a:prstGeom>
        </p:spPr>
        <p:txBody>
          <a:bodyPr vert="horz" wrap="square" lIns="0" tIns="12700" rIns="0" bIns="0" rtlCol="0">
            <a:spAutoFit/>
          </a:bodyPr>
          <a:lstStyle/>
          <a:p>
            <a:pPr marL="12700" marR="5080" lvl="0" indent="0" defTabSz="914400" eaLnBrk="1" fontAlgn="auto" latinLnBrk="0" hangingPunct="1">
              <a:lnSpc>
                <a:spcPct val="122500"/>
              </a:lnSpc>
              <a:spcBef>
                <a:spcPts val="100"/>
              </a:spcBef>
              <a:spcAft>
                <a:spcPts val="0"/>
              </a:spcAft>
              <a:buClrTx/>
              <a:buSzTx/>
              <a:buFontTx/>
              <a:buNone/>
              <a:tabLst/>
              <a:defRPr/>
            </a:pPr>
            <a:r>
              <a:rPr kumimoji="0" sz="1600" b="0" i="0" u="none" strike="noStrike" kern="0" cap="none" spc="-10" normalizeH="0" baseline="0" noProof="0" dirty="0">
                <a:ln>
                  <a:noFill/>
                </a:ln>
                <a:solidFill>
                  <a:srgbClr val="3E3E3E"/>
                </a:solidFill>
                <a:effectLst/>
                <a:uLnTx/>
                <a:uFillTx/>
                <a:latin typeface="Arial Narrow"/>
                <a:cs typeface="Arial Narrow"/>
              </a:rPr>
              <a:t>Registration </a:t>
            </a:r>
            <a:r>
              <a:rPr kumimoji="0" sz="1600" b="0" i="0" u="none" strike="noStrike" kern="0" cap="none" spc="0" normalizeH="0" baseline="0" noProof="0" dirty="0">
                <a:ln>
                  <a:noFill/>
                </a:ln>
                <a:solidFill>
                  <a:srgbClr val="3E3E3E"/>
                </a:solidFill>
                <a:effectLst/>
                <a:uLnTx/>
                <a:uFillTx/>
                <a:latin typeface="Arial Narrow"/>
                <a:cs typeface="Arial Narrow"/>
              </a:rPr>
              <a:t>SAM.gov</a:t>
            </a:r>
            <a:r>
              <a:rPr kumimoji="0" sz="1600" b="0" i="0" u="none" strike="noStrike" kern="0" cap="none" spc="-90" normalizeH="0" baseline="0" noProof="0" dirty="0">
                <a:ln>
                  <a:noFill/>
                </a:ln>
                <a:solidFill>
                  <a:srgbClr val="3E3E3E"/>
                </a:solidFill>
                <a:effectLst/>
                <a:uLnTx/>
                <a:uFillTx/>
                <a:latin typeface="Arial Narrow"/>
                <a:cs typeface="Arial Narrow"/>
              </a:rPr>
              <a:t> </a:t>
            </a:r>
            <a:r>
              <a:rPr kumimoji="0" sz="1600" b="0" i="0" u="none" strike="noStrike" kern="0" cap="none" spc="-25" normalizeH="0" baseline="0" noProof="0" dirty="0">
                <a:ln>
                  <a:noFill/>
                </a:ln>
                <a:solidFill>
                  <a:srgbClr val="3E3E3E"/>
                </a:solidFill>
                <a:effectLst/>
                <a:uLnTx/>
                <a:uFillTx/>
                <a:latin typeface="Arial Narrow"/>
                <a:cs typeface="Arial Narrow"/>
              </a:rPr>
              <a:t>for</a:t>
            </a:r>
            <a:endParaRPr kumimoji="0" sz="1600" b="0" i="0" u="none" strike="noStrike" kern="0" cap="none" spc="0" normalizeH="0" baseline="0" noProof="0">
              <a:ln>
                <a:noFill/>
              </a:ln>
              <a:solidFill>
                <a:sysClr val="windowText" lastClr="000000"/>
              </a:solidFill>
              <a:effectLst/>
              <a:uLnTx/>
              <a:uFillTx/>
              <a:latin typeface="Arial Narrow"/>
              <a:cs typeface="Arial Narrow"/>
            </a:endParaRPr>
          </a:p>
          <a:p>
            <a:pPr marL="12700" marR="69850" lvl="0" indent="0" defTabSz="914400" eaLnBrk="1" fontAlgn="auto" latinLnBrk="0" hangingPunct="1">
              <a:lnSpc>
                <a:spcPct val="86000"/>
              </a:lnSpc>
              <a:spcBef>
                <a:spcPts val="5"/>
              </a:spcBef>
              <a:spcAft>
                <a:spcPts val="0"/>
              </a:spcAft>
              <a:buClrTx/>
              <a:buSzTx/>
              <a:buFontTx/>
              <a:buNone/>
              <a:tabLst/>
              <a:defRPr/>
            </a:pPr>
            <a:r>
              <a:rPr kumimoji="0" sz="1600" b="1" i="0" u="none" strike="noStrike" kern="0" cap="none" spc="-10" normalizeH="0" baseline="0" noProof="0" dirty="0">
                <a:ln>
                  <a:noFill/>
                </a:ln>
                <a:solidFill>
                  <a:srgbClr val="FF0000"/>
                </a:solidFill>
                <a:effectLst/>
                <a:uLnTx/>
                <a:uFillTx/>
                <a:latin typeface="Arial Narrow"/>
                <a:cs typeface="Arial Narrow"/>
              </a:rPr>
              <a:t>Federal </a:t>
            </a:r>
            <a:r>
              <a:rPr kumimoji="0" sz="1600" b="0" i="0" u="none" strike="noStrike" kern="0" cap="none" spc="-10" normalizeH="0" baseline="0" noProof="0" dirty="0">
                <a:ln>
                  <a:noFill/>
                </a:ln>
                <a:solidFill>
                  <a:srgbClr val="3E3E3E"/>
                </a:solidFill>
                <a:effectLst/>
                <a:uLnTx/>
                <a:uFillTx/>
                <a:latin typeface="Arial Narrow"/>
                <a:cs typeface="Arial Narrow"/>
              </a:rPr>
              <a:t>Contracting </a:t>
            </a:r>
            <a:r>
              <a:rPr kumimoji="0" sz="1600" b="1" i="0" u="none" strike="noStrike" kern="0" cap="none" spc="-10" normalizeH="0" baseline="0" noProof="0" dirty="0">
                <a:ln>
                  <a:noFill/>
                </a:ln>
                <a:solidFill>
                  <a:srgbClr val="FF0000"/>
                </a:solidFill>
                <a:effectLst/>
                <a:uLnTx/>
                <a:uFillTx/>
                <a:latin typeface="Arial Narrow"/>
                <a:cs typeface="Arial Narrow"/>
              </a:rPr>
              <a:t>Mandatory</a:t>
            </a:r>
            <a:endParaRPr kumimoji="0" sz="1600" b="0" i="0" u="none" strike="noStrike" kern="0" cap="none" spc="0" normalizeH="0" baseline="0" noProof="0">
              <a:ln>
                <a:noFill/>
              </a:ln>
              <a:solidFill>
                <a:sysClr val="windowText" lastClr="000000"/>
              </a:solidFill>
              <a:effectLst/>
              <a:uLnTx/>
              <a:uFillTx/>
              <a:latin typeface="Arial Narrow"/>
              <a:cs typeface="Arial Narrow"/>
            </a:endParaRPr>
          </a:p>
        </p:txBody>
      </p:sp>
      <p:pic>
        <p:nvPicPr>
          <p:cNvPr id="8" name="object 8"/>
          <p:cNvPicPr/>
          <p:nvPr/>
        </p:nvPicPr>
        <p:blipFill>
          <a:blip r:embed="rId2" cstate="print"/>
          <a:stretch>
            <a:fillRect/>
          </a:stretch>
        </p:blipFill>
        <p:spPr>
          <a:xfrm>
            <a:off x="2555748" y="3616452"/>
            <a:ext cx="227075" cy="227075"/>
          </a:xfrm>
          <a:prstGeom prst="rect">
            <a:avLst/>
          </a:prstGeom>
        </p:spPr>
      </p:pic>
      <p:grpSp>
        <p:nvGrpSpPr>
          <p:cNvPr id="9" name="object 9"/>
          <p:cNvGrpSpPr/>
          <p:nvPr/>
        </p:nvGrpSpPr>
        <p:grpSpPr>
          <a:xfrm>
            <a:off x="2880614" y="3616705"/>
            <a:ext cx="1207770" cy="735330"/>
            <a:chOff x="2880614" y="3616705"/>
            <a:chExt cx="1207770" cy="735330"/>
          </a:xfrm>
        </p:grpSpPr>
        <p:sp>
          <p:nvSpPr>
            <p:cNvPr id="10" name="object 10"/>
            <p:cNvSpPr/>
            <p:nvPr/>
          </p:nvSpPr>
          <p:spPr>
            <a:xfrm>
              <a:off x="2892552" y="3628389"/>
              <a:ext cx="1182370" cy="709930"/>
            </a:xfrm>
            <a:custGeom>
              <a:avLst/>
              <a:gdLst/>
              <a:ahLst/>
              <a:cxnLst/>
              <a:rect l="l" t="t" r="r" b="b"/>
              <a:pathLst>
                <a:path w="1182370" h="709929">
                  <a:moveTo>
                    <a:pt x="1182116" y="0"/>
                  </a:moveTo>
                  <a:lnTo>
                    <a:pt x="0" y="0"/>
                  </a:lnTo>
                  <a:lnTo>
                    <a:pt x="0" y="114300"/>
                  </a:lnTo>
                  <a:lnTo>
                    <a:pt x="0" y="709930"/>
                  </a:lnTo>
                  <a:lnTo>
                    <a:pt x="114427" y="709930"/>
                  </a:lnTo>
                  <a:lnTo>
                    <a:pt x="114427" y="114300"/>
                  </a:lnTo>
                  <a:lnTo>
                    <a:pt x="1182116" y="114300"/>
                  </a:lnTo>
                  <a:lnTo>
                    <a:pt x="1182116" y="0"/>
                  </a:lnTo>
                  <a:close/>
                </a:path>
              </a:pathLst>
            </a:custGeom>
            <a:solidFill>
              <a:srgbClr val="0000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2893314" y="3629405"/>
              <a:ext cx="1182370" cy="709930"/>
            </a:xfrm>
            <a:custGeom>
              <a:avLst/>
              <a:gdLst/>
              <a:ahLst/>
              <a:cxnLst/>
              <a:rect l="l" t="t" r="r" b="b"/>
              <a:pathLst>
                <a:path w="1182370" h="709929">
                  <a:moveTo>
                    <a:pt x="1182115" y="0"/>
                  </a:moveTo>
                  <a:lnTo>
                    <a:pt x="1182115" y="114427"/>
                  </a:lnTo>
                  <a:lnTo>
                    <a:pt x="114427" y="114427"/>
                  </a:lnTo>
                  <a:lnTo>
                    <a:pt x="114427" y="709803"/>
                  </a:lnTo>
                  <a:lnTo>
                    <a:pt x="0" y="709803"/>
                  </a:lnTo>
                  <a:lnTo>
                    <a:pt x="0" y="0"/>
                  </a:lnTo>
                  <a:lnTo>
                    <a:pt x="1182115" y="0"/>
                  </a:lnTo>
                  <a:close/>
                </a:path>
              </a:pathLst>
            </a:custGeom>
            <a:ln w="25400">
              <a:solidFill>
                <a:srgbClr val="4F81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3056889" y="3753739"/>
            <a:ext cx="811530" cy="688340"/>
          </a:xfrm>
          <a:prstGeom prst="rect">
            <a:avLst/>
          </a:prstGeom>
        </p:spPr>
        <p:txBody>
          <a:bodyPr vert="horz" wrap="square" lIns="0" tIns="46355" rIns="0" bIns="0" rtlCol="0">
            <a:spAutoFit/>
          </a:bodyPr>
          <a:lstStyle/>
          <a:p>
            <a:pPr marL="12700" marR="5080" lvl="0" indent="0" defTabSz="914400" eaLnBrk="1" fontAlgn="auto" latinLnBrk="0" hangingPunct="1">
              <a:lnSpc>
                <a:spcPct val="86000"/>
              </a:lnSpc>
              <a:spcBef>
                <a:spcPts val="365"/>
              </a:spcBef>
              <a:spcAft>
                <a:spcPts val="0"/>
              </a:spcAft>
              <a:buClrTx/>
              <a:buSzTx/>
              <a:buFontTx/>
              <a:buNone/>
              <a:tabLst/>
              <a:defRPr/>
            </a:pPr>
            <a:r>
              <a:rPr kumimoji="0" sz="1600" b="0" i="0" u="none" strike="noStrike" kern="0" cap="none" spc="-10" normalizeH="0" baseline="0" noProof="0" dirty="0">
                <a:ln>
                  <a:noFill/>
                </a:ln>
                <a:solidFill>
                  <a:srgbClr val="3E3E3E"/>
                </a:solidFill>
                <a:effectLst/>
                <a:uLnTx/>
                <a:uFillTx/>
                <a:latin typeface="Arial Narrow"/>
                <a:cs typeface="Arial Narrow"/>
              </a:rPr>
              <a:t>Market Planning</a:t>
            </a:r>
            <a:r>
              <a:rPr kumimoji="0" sz="1600" b="0" i="0" u="none" strike="noStrike" kern="0" cap="none" spc="-130" normalizeH="0" baseline="0" noProof="0" dirty="0">
                <a:ln>
                  <a:noFill/>
                </a:ln>
                <a:solidFill>
                  <a:srgbClr val="3E3E3E"/>
                </a:solidFill>
                <a:effectLst/>
                <a:uLnTx/>
                <a:uFillTx/>
                <a:latin typeface="Arial Narrow"/>
                <a:cs typeface="Arial Narrow"/>
              </a:rPr>
              <a:t> </a:t>
            </a:r>
            <a:r>
              <a:rPr kumimoji="0" sz="1600" b="0" i="0" u="none" strike="noStrike" kern="0" cap="none" spc="-50" normalizeH="0" baseline="0" noProof="0" dirty="0">
                <a:ln>
                  <a:noFill/>
                </a:ln>
                <a:solidFill>
                  <a:srgbClr val="3E3E3E"/>
                </a:solidFill>
                <a:effectLst/>
                <a:uLnTx/>
                <a:uFillTx/>
                <a:latin typeface="Arial Narrow"/>
                <a:cs typeface="Arial Narrow"/>
              </a:rPr>
              <a:t>&amp; </a:t>
            </a:r>
            <a:r>
              <a:rPr kumimoji="0" sz="1600" b="0" i="0" u="none" strike="noStrike" kern="0" cap="none" spc="-10" normalizeH="0" baseline="0" noProof="0" dirty="0">
                <a:ln>
                  <a:noFill/>
                </a:ln>
                <a:solidFill>
                  <a:srgbClr val="3E3E3E"/>
                </a:solidFill>
                <a:effectLst/>
                <a:uLnTx/>
                <a:uFillTx/>
                <a:latin typeface="Arial Narrow"/>
                <a:cs typeface="Arial Narrow"/>
              </a:rPr>
              <a:t>Research</a:t>
            </a:r>
            <a:endParaRPr kumimoji="0" sz="1600" b="0" i="0" u="none" strike="noStrike" kern="0" cap="none" spc="0" normalizeH="0" baseline="0" noProof="0">
              <a:ln>
                <a:noFill/>
              </a:ln>
              <a:solidFill>
                <a:sysClr val="windowText" lastClr="000000"/>
              </a:solidFill>
              <a:effectLst/>
              <a:uLnTx/>
              <a:uFillTx/>
              <a:latin typeface="Arial Narrow"/>
              <a:cs typeface="Arial Narrow"/>
            </a:endParaRPr>
          </a:p>
        </p:txBody>
      </p:sp>
      <p:pic>
        <p:nvPicPr>
          <p:cNvPr id="13" name="object 13"/>
          <p:cNvPicPr/>
          <p:nvPr/>
        </p:nvPicPr>
        <p:blipFill>
          <a:blip r:embed="rId3" cstate="print"/>
          <a:stretch>
            <a:fillRect/>
          </a:stretch>
        </p:blipFill>
        <p:spPr>
          <a:xfrm>
            <a:off x="3861815" y="3293364"/>
            <a:ext cx="227075" cy="227075"/>
          </a:xfrm>
          <a:prstGeom prst="rect">
            <a:avLst/>
          </a:prstGeom>
        </p:spPr>
      </p:pic>
      <p:grpSp>
        <p:nvGrpSpPr>
          <p:cNvPr id="14" name="object 14"/>
          <p:cNvGrpSpPr/>
          <p:nvPr/>
        </p:nvGrpSpPr>
        <p:grpSpPr>
          <a:xfrm>
            <a:off x="4186682" y="3293617"/>
            <a:ext cx="1207770" cy="735330"/>
            <a:chOff x="4186682" y="3293617"/>
            <a:chExt cx="1207770" cy="735330"/>
          </a:xfrm>
        </p:grpSpPr>
        <p:sp>
          <p:nvSpPr>
            <p:cNvPr id="15" name="object 15"/>
            <p:cNvSpPr/>
            <p:nvPr/>
          </p:nvSpPr>
          <p:spPr>
            <a:xfrm>
              <a:off x="4198620" y="3305809"/>
              <a:ext cx="1182370" cy="709930"/>
            </a:xfrm>
            <a:custGeom>
              <a:avLst/>
              <a:gdLst/>
              <a:ahLst/>
              <a:cxnLst/>
              <a:rect l="l" t="t" r="r" b="b"/>
              <a:pathLst>
                <a:path w="1182370" h="709929">
                  <a:moveTo>
                    <a:pt x="1182116" y="0"/>
                  </a:moveTo>
                  <a:lnTo>
                    <a:pt x="0" y="0"/>
                  </a:lnTo>
                  <a:lnTo>
                    <a:pt x="0" y="114300"/>
                  </a:lnTo>
                  <a:lnTo>
                    <a:pt x="0" y="709930"/>
                  </a:lnTo>
                  <a:lnTo>
                    <a:pt x="114427" y="709930"/>
                  </a:lnTo>
                  <a:lnTo>
                    <a:pt x="114427" y="114300"/>
                  </a:lnTo>
                  <a:lnTo>
                    <a:pt x="1182116" y="114300"/>
                  </a:lnTo>
                  <a:lnTo>
                    <a:pt x="1182116" y="0"/>
                  </a:lnTo>
                  <a:close/>
                </a:path>
              </a:pathLst>
            </a:custGeom>
            <a:solidFill>
              <a:srgbClr val="0000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4199382" y="3306317"/>
              <a:ext cx="1182370" cy="709930"/>
            </a:xfrm>
            <a:custGeom>
              <a:avLst/>
              <a:gdLst/>
              <a:ahLst/>
              <a:cxnLst/>
              <a:rect l="l" t="t" r="r" b="b"/>
              <a:pathLst>
                <a:path w="1182370" h="709929">
                  <a:moveTo>
                    <a:pt x="1182115" y="0"/>
                  </a:moveTo>
                  <a:lnTo>
                    <a:pt x="1182115" y="114427"/>
                  </a:lnTo>
                  <a:lnTo>
                    <a:pt x="114426" y="114427"/>
                  </a:lnTo>
                  <a:lnTo>
                    <a:pt x="114426" y="709803"/>
                  </a:lnTo>
                  <a:lnTo>
                    <a:pt x="0" y="709803"/>
                  </a:lnTo>
                  <a:lnTo>
                    <a:pt x="0" y="0"/>
                  </a:lnTo>
                  <a:lnTo>
                    <a:pt x="1182115" y="0"/>
                  </a:lnTo>
                  <a:close/>
                </a:path>
              </a:pathLst>
            </a:custGeom>
            <a:ln w="25400">
              <a:solidFill>
                <a:srgbClr val="4F81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p:nvPr/>
        </p:nvSpPr>
        <p:spPr>
          <a:xfrm>
            <a:off x="4363592" y="3430651"/>
            <a:ext cx="708025" cy="688340"/>
          </a:xfrm>
          <a:prstGeom prst="rect">
            <a:avLst/>
          </a:prstGeom>
        </p:spPr>
        <p:txBody>
          <a:bodyPr vert="horz" wrap="square" lIns="0" tIns="46355" rIns="0" bIns="0" rtlCol="0">
            <a:spAutoFit/>
          </a:bodyPr>
          <a:lstStyle/>
          <a:p>
            <a:pPr marL="12700" marR="5080" lvl="0" indent="0" defTabSz="914400" eaLnBrk="1" fontAlgn="auto" latinLnBrk="0" hangingPunct="1">
              <a:lnSpc>
                <a:spcPct val="85900"/>
              </a:lnSpc>
              <a:spcBef>
                <a:spcPts val="365"/>
              </a:spcBef>
              <a:spcAft>
                <a:spcPts val="0"/>
              </a:spcAft>
              <a:buClrTx/>
              <a:buSzTx/>
              <a:buFontTx/>
              <a:buNone/>
              <a:tabLst/>
              <a:defRPr/>
            </a:pPr>
            <a:r>
              <a:rPr kumimoji="0" sz="1600" b="0" i="0" u="none" strike="noStrike" kern="0" cap="none" spc="-10" normalizeH="0" baseline="0" noProof="0" dirty="0">
                <a:ln>
                  <a:noFill/>
                </a:ln>
                <a:solidFill>
                  <a:srgbClr val="3E3E3E"/>
                </a:solidFill>
                <a:effectLst/>
                <a:uLnTx/>
                <a:uFillTx/>
                <a:latin typeface="Arial Narrow"/>
                <a:cs typeface="Arial Narrow"/>
              </a:rPr>
              <a:t>Know</a:t>
            </a:r>
            <a:r>
              <a:rPr kumimoji="0" sz="1600" b="0" i="0" u="none" strike="noStrike" kern="0" cap="none" spc="-90" normalizeH="0" baseline="0" noProof="0" dirty="0">
                <a:ln>
                  <a:noFill/>
                </a:ln>
                <a:solidFill>
                  <a:srgbClr val="3E3E3E"/>
                </a:solidFill>
                <a:effectLst/>
                <a:uLnTx/>
                <a:uFillTx/>
                <a:latin typeface="Arial Narrow"/>
                <a:cs typeface="Arial Narrow"/>
              </a:rPr>
              <a:t> </a:t>
            </a:r>
            <a:r>
              <a:rPr kumimoji="0" sz="1600" b="0" i="0" u="none" strike="noStrike" kern="0" cap="none" spc="-25" normalizeH="0" baseline="0" noProof="0" dirty="0">
                <a:ln>
                  <a:noFill/>
                </a:ln>
                <a:solidFill>
                  <a:srgbClr val="3E3E3E"/>
                </a:solidFill>
                <a:effectLst/>
                <a:uLnTx/>
                <a:uFillTx/>
                <a:latin typeface="Arial Narrow"/>
                <a:cs typeface="Arial Narrow"/>
              </a:rPr>
              <a:t>the </a:t>
            </a:r>
            <a:r>
              <a:rPr kumimoji="0" sz="1600" b="0" i="0" u="none" strike="noStrike" kern="0" cap="none" spc="-20" normalizeH="0" baseline="0" noProof="0" dirty="0">
                <a:ln>
                  <a:noFill/>
                </a:ln>
                <a:solidFill>
                  <a:srgbClr val="3E3E3E"/>
                </a:solidFill>
                <a:effectLst/>
                <a:uLnTx/>
                <a:uFillTx/>
                <a:latin typeface="Arial Narrow"/>
                <a:cs typeface="Arial Narrow"/>
              </a:rPr>
              <a:t>Right </a:t>
            </a:r>
            <a:r>
              <a:rPr kumimoji="0" sz="1600" b="0" i="0" u="none" strike="noStrike" kern="0" cap="none" spc="-10" normalizeH="0" baseline="0" noProof="0" dirty="0">
                <a:ln>
                  <a:noFill/>
                </a:ln>
                <a:solidFill>
                  <a:srgbClr val="3E3E3E"/>
                </a:solidFill>
                <a:effectLst/>
                <a:uLnTx/>
                <a:uFillTx/>
                <a:latin typeface="Arial Narrow"/>
                <a:cs typeface="Arial Narrow"/>
              </a:rPr>
              <a:t>People</a:t>
            </a:r>
            <a:endParaRPr kumimoji="0" sz="1600" b="0" i="0" u="none" strike="noStrike" kern="0" cap="none" spc="0" normalizeH="0" baseline="0" noProof="0">
              <a:ln>
                <a:noFill/>
              </a:ln>
              <a:solidFill>
                <a:sysClr val="windowText" lastClr="000000"/>
              </a:solidFill>
              <a:effectLst/>
              <a:uLnTx/>
              <a:uFillTx/>
              <a:latin typeface="Arial Narrow"/>
              <a:cs typeface="Arial Narrow"/>
            </a:endParaRPr>
          </a:p>
        </p:txBody>
      </p:sp>
      <p:pic>
        <p:nvPicPr>
          <p:cNvPr id="18" name="object 18"/>
          <p:cNvPicPr/>
          <p:nvPr/>
        </p:nvPicPr>
        <p:blipFill>
          <a:blip r:embed="rId4" cstate="print"/>
          <a:stretch>
            <a:fillRect/>
          </a:stretch>
        </p:blipFill>
        <p:spPr>
          <a:xfrm>
            <a:off x="5167884" y="2970276"/>
            <a:ext cx="227075" cy="227075"/>
          </a:xfrm>
          <a:prstGeom prst="rect">
            <a:avLst/>
          </a:prstGeom>
        </p:spPr>
      </p:pic>
      <p:grpSp>
        <p:nvGrpSpPr>
          <p:cNvPr id="19" name="object 19"/>
          <p:cNvGrpSpPr/>
          <p:nvPr/>
        </p:nvGrpSpPr>
        <p:grpSpPr>
          <a:xfrm>
            <a:off x="5492750" y="2970529"/>
            <a:ext cx="1207770" cy="735330"/>
            <a:chOff x="5492750" y="2970529"/>
            <a:chExt cx="1207770" cy="735330"/>
          </a:xfrm>
        </p:grpSpPr>
        <p:sp>
          <p:nvSpPr>
            <p:cNvPr id="20" name="object 20"/>
            <p:cNvSpPr/>
            <p:nvPr/>
          </p:nvSpPr>
          <p:spPr>
            <a:xfrm>
              <a:off x="5504688" y="2981959"/>
              <a:ext cx="1182370" cy="708660"/>
            </a:xfrm>
            <a:custGeom>
              <a:avLst/>
              <a:gdLst/>
              <a:ahLst/>
              <a:cxnLst/>
              <a:rect l="l" t="t" r="r" b="b"/>
              <a:pathLst>
                <a:path w="1182370" h="708660">
                  <a:moveTo>
                    <a:pt x="1182116" y="0"/>
                  </a:moveTo>
                  <a:lnTo>
                    <a:pt x="0" y="0"/>
                  </a:lnTo>
                  <a:lnTo>
                    <a:pt x="0" y="114300"/>
                  </a:lnTo>
                  <a:lnTo>
                    <a:pt x="0" y="708660"/>
                  </a:lnTo>
                  <a:lnTo>
                    <a:pt x="114427" y="708660"/>
                  </a:lnTo>
                  <a:lnTo>
                    <a:pt x="114427" y="114300"/>
                  </a:lnTo>
                  <a:lnTo>
                    <a:pt x="1182116" y="114300"/>
                  </a:lnTo>
                  <a:lnTo>
                    <a:pt x="1182116" y="0"/>
                  </a:lnTo>
                  <a:close/>
                </a:path>
              </a:pathLst>
            </a:custGeom>
            <a:solidFill>
              <a:srgbClr val="0000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5505450" y="2983229"/>
              <a:ext cx="1182370" cy="709930"/>
            </a:xfrm>
            <a:custGeom>
              <a:avLst/>
              <a:gdLst/>
              <a:ahLst/>
              <a:cxnLst/>
              <a:rect l="l" t="t" r="r" b="b"/>
              <a:pathLst>
                <a:path w="1182370" h="709929">
                  <a:moveTo>
                    <a:pt x="1182116" y="0"/>
                  </a:moveTo>
                  <a:lnTo>
                    <a:pt x="1182116" y="114427"/>
                  </a:lnTo>
                  <a:lnTo>
                    <a:pt x="114426" y="114427"/>
                  </a:lnTo>
                  <a:lnTo>
                    <a:pt x="114426" y="709803"/>
                  </a:lnTo>
                  <a:lnTo>
                    <a:pt x="0" y="709803"/>
                  </a:lnTo>
                  <a:lnTo>
                    <a:pt x="0" y="0"/>
                  </a:lnTo>
                  <a:lnTo>
                    <a:pt x="1182116" y="0"/>
                  </a:lnTo>
                  <a:close/>
                </a:path>
              </a:pathLst>
            </a:custGeom>
            <a:ln w="25400">
              <a:solidFill>
                <a:srgbClr val="4F81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2" name="object 22"/>
          <p:cNvPicPr/>
          <p:nvPr/>
        </p:nvPicPr>
        <p:blipFill>
          <a:blip r:embed="rId5" cstate="print"/>
          <a:stretch>
            <a:fillRect/>
          </a:stretch>
        </p:blipFill>
        <p:spPr>
          <a:xfrm>
            <a:off x="6473952" y="2645664"/>
            <a:ext cx="227075" cy="228600"/>
          </a:xfrm>
          <a:prstGeom prst="rect">
            <a:avLst/>
          </a:prstGeom>
        </p:spPr>
      </p:pic>
      <p:grpSp>
        <p:nvGrpSpPr>
          <p:cNvPr id="23" name="object 23"/>
          <p:cNvGrpSpPr/>
          <p:nvPr/>
        </p:nvGrpSpPr>
        <p:grpSpPr>
          <a:xfrm>
            <a:off x="6798818" y="2647442"/>
            <a:ext cx="1207770" cy="735330"/>
            <a:chOff x="6798818" y="2647442"/>
            <a:chExt cx="1207770" cy="735330"/>
          </a:xfrm>
        </p:grpSpPr>
        <p:sp>
          <p:nvSpPr>
            <p:cNvPr id="24" name="object 24"/>
            <p:cNvSpPr/>
            <p:nvPr/>
          </p:nvSpPr>
          <p:spPr>
            <a:xfrm>
              <a:off x="6810756" y="2659379"/>
              <a:ext cx="1182370" cy="709930"/>
            </a:xfrm>
            <a:custGeom>
              <a:avLst/>
              <a:gdLst/>
              <a:ahLst/>
              <a:cxnLst/>
              <a:rect l="l" t="t" r="r" b="b"/>
              <a:pathLst>
                <a:path w="1182370" h="709929">
                  <a:moveTo>
                    <a:pt x="1182116" y="0"/>
                  </a:moveTo>
                  <a:lnTo>
                    <a:pt x="0" y="0"/>
                  </a:lnTo>
                  <a:lnTo>
                    <a:pt x="0" y="114300"/>
                  </a:lnTo>
                  <a:lnTo>
                    <a:pt x="0" y="709930"/>
                  </a:lnTo>
                  <a:lnTo>
                    <a:pt x="114427" y="709930"/>
                  </a:lnTo>
                  <a:lnTo>
                    <a:pt x="114427" y="114300"/>
                  </a:lnTo>
                  <a:lnTo>
                    <a:pt x="1182116" y="114300"/>
                  </a:lnTo>
                  <a:lnTo>
                    <a:pt x="1182116" y="0"/>
                  </a:lnTo>
                  <a:close/>
                </a:path>
              </a:pathLst>
            </a:custGeom>
            <a:solidFill>
              <a:srgbClr val="0000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6811518" y="2660142"/>
              <a:ext cx="1182370" cy="709930"/>
            </a:xfrm>
            <a:custGeom>
              <a:avLst/>
              <a:gdLst/>
              <a:ahLst/>
              <a:cxnLst/>
              <a:rect l="l" t="t" r="r" b="b"/>
              <a:pathLst>
                <a:path w="1182370" h="709929">
                  <a:moveTo>
                    <a:pt x="1182115" y="0"/>
                  </a:moveTo>
                  <a:lnTo>
                    <a:pt x="1182115" y="114427"/>
                  </a:lnTo>
                  <a:lnTo>
                    <a:pt x="114426" y="114427"/>
                  </a:lnTo>
                  <a:lnTo>
                    <a:pt x="114426" y="709803"/>
                  </a:lnTo>
                  <a:lnTo>
                    <a:pt x="0" y="709803"/>
                  </a:lnTo>
                  <a:lnTo>
                    <a:pt x="0" y="0"/>
                  </a:lnTo>
                  <a:lnTo>
                    <a:pt x="1182115" y="0"/>
                  </a:lnTo>
                  <a:close/>
                </a:path>
              </a:pathLst>
            </a:custGeom>
            <a:ln w="25399">
              <a:solidFill>
                <a:srgbClr val="4F81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6" name="object 26"/>
          <p:cNvPicPr/>
          <p:nvPr/>
        </p:nvPicPr>
        <p:blipFill>
          <a:blip r:embed="rId6" cstate="print"/>
          <a:stretch>
            <a:fillRect/>
          </a:stretch>
        </p:blipFill>
        <p:spPr>
          <a:xfrm>
            <a:off x="7780019" y="2322576"/>
            <a:ext cx="227075" cy="227075"/>
          </a:xfrm>
          <a:prstGeom prst="rect">
            <a:avLst/>
          </a:prstGeom>
        </p:spPr>
      </p:pic>
      <p:grpSp>
        <p:nvGrpSpPr>
          <p:cNvPr id="27" name="object 27"/>
          <p:cNvGrpSpPr/>
          <p:nvPr/>
        </p:nvGrpSpPr>
        <p:grpSpPr>
          <a:xfrm>
            <a:off x="8104885" y="2324354"/>
            <a:ext cx="1207770" cy="735330"/>
            <a:chOff x="8104885" y="2324354"/>
            <a:chExt cx="1207770" cy="735330"/>
          </a:xfrm>
        </p:grpSpPr>
        <p:sp>
          <p:nvSpPr>
            <p:cNvPr id="28" name="object 28"/>
            <p:cNvSpPr/>
            <p:nvPr/>
          </p:nvSpPr>
          <p:spPr>
            <a:xfrm>
              <a:off x="8116824" y="2334259"/>
              <a:ext cx="1182370" cy="712470"/>
            </a:xfrm>
            <a:custGeom>
              <a:avLst/>
              <a:gdLst/>
              <a:ahLst/>
              <a:cxnLst/>
              <a:rect l="l" t="t" r="r" b="b"/>
              <a:pathLst>
                <a:path w="1182370" h="712469">
                  <a:moveTo>
                    <a:pt x="1182116" y="0"/>
                  </a:moveTo>
                  <a:lnTo>
                    <a:pt x="0" y="0"/>
                  </a:lnTo>
                  <a:lnTo>
                    <a:pt x="0" y="115570"/>
                  </a:lnTo>
                  <a:lnTo>
                    <a:pt x="0" y="712470"/>
                  </a:lnTo>
                  <a:lnTo>
                    <a:pt x="114427" y="712470"/>
                  </a:lnTo>
                  <a:lnTo>
                    <a:pt x="114427" y="115570"/>
                  </a:lnTo>
                  <a:lnTo>
                    <a:pt x="1182116" y="115570"/>
                  </a:lnTo>
                  <a:lnTo>
                    <a:pt x="1182116" y="0"/>
                  </a:lnTo>
                  <a:close/>
                </a:path>
              </a:pathLst>
            </a:custGeom>
            <a:solidFill>
              <a:srgbClr val="0000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8117585" y="2337054"/>
              <a:ext cx="1182370" cy="709930"/>
            </a:xfrm>
            <a:custGeom>
              <a:avLst/>
              <a:gdLst/>
              <a:ahLst/>
              <a:cxnLst/>
              <a:rect l="l" t="t" r="r" b="b"/>
              <a:pathLst>
                <a:path w="1182370" h="709930">
                  <a:moveTo>
                    <a:pt x="1182116" y="0"/>
                  </a:moveTo>
                  <a:lnTo>
                    <a:pt x="1182116" y="114426"/>
                  </a:lnTo>
                  <a:lnTo>
                    <a:pt x="114427" y="114426"/>
                  </a:lnTo>
                  <a:lnTo>
                    <a:pt x="114427" y="709803"/>
                  </a:lnTo>
                  <a:lnTo>
                    <a:pt x="0" y="709803"/>
                  </a:lnTo>
                  <a:lnTo>
                    <a:pt x="0" y="0"/>
                  </a:lnTo>
                  <a:lnTo>
                    <a:pt x="1182116" y="0"/>
                  </a:lnTo>
                  <a:close/>
                </a:path>
              </a:pathLst>
            </a:custGeom>
            <a:ln w="25400">
              <a:solidFill>
                <a:srgbClr val="4F81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0" name="object 30"/>
          <p:cNvPicPr/>
          <p:nvPr/>
        </p:nvPicPr>
        <p:blipFill>
          <a:blip r:embed="rId3" cstate="print"/>
          <a:stretch>
            <a:fillRect/>
          </a:stretch>
        </p:blipFill>
        <p:spPr>
          <a:xfrm>
            <a:off x="9086088" y="1999488"/>
            <a:ext cx="227075" cy="227075"/>
          </a:xfrm>
          <a:prstGeom prst="rect">
            <a:avLst/>
          </a:prstGeom>
        </p:spPr>
      </p:pic>
      <p:grpSp>
        <p:nvGrpSpPr>
          <p:cNvPr id="31" name="object 31"/>
          <p:cNvGrpSpPr/>
          <p:nvPr/>
        </p:nvGrpSpPr>
        <p:grpSpPr>
          <a:xfrm>
            <a:off x="9410954" y="1999742"/>
            <a:ext cx="1207770" cy="737235"/>
            <a:chOff x="9410954" y="1999742"/>
            <a:chExt cx="1207770" cy="737235"/>
          </a:xfrm>
        </p:grpSpPr>
        <p:sp>
          <p:nvSpPr>
            <p:cNvPr id="32" name="object 32"/>
            <p:cNvSpPr/>
            <p:nvPr/>
          </p:nvSpPr>
          <p:spPr>
            <a:xfrm>
              <a:off x="9422892" y="2011679"/>
              <a:ext cx="1182370" cy="711200"/>
            </a:xfrm>
            <a:custGeom>
              <a:avLst/>
              <a:gdLst/>
              <a:ahLst/>
              <a:cxnLst/>
              <a:rect l="l" t="t" r="r" b="b"/>
              <a:pathLst>
                <a:path w="1182370" h="711200">
                  <a:moveTo>
                    <a:pt x="1182116" y="0"/>
                  </a:moveTo>
                  <a:lnTo>
                    <a:pt x="0" y="0"/>
                  </a:lnTo>
                  <a:lnTo>
                    <a:pt x="0" y="115570"/>
                  </a:lnTo>
                  <a:lnTo>
                    <a:pt x="0" y="711200"/>
                  </a:lnTo>
                  <a:lnTo>
                    <a:pt x="114554" y="711200"/>
                  </a:lnTo>
                  <a:lnTo>
                    <a:pt x="114554" y="115570"/>
                  </a:lnTo>
                  <a:lnTo>
                    <a:pt x="1182116" y="115570"/>
                  </a:lnTo>
                  <a:lnTo>
                    <a:pt x="1182116" y="0"/>
                  </a:lnTo>
                  <a:close/>
                </a:path>
              </a:pathLst>
            </a:custGeom>
            <a:solidFill>
              <a:srgbClr val="0000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9423653" y="2012442"/>
              <a:ext cx="1182370" cy="711835"/>
            </a:xfrm>
            <a:custGeom>
              <a:avLst/>
              <a:gdLst/>
              <a:ahLst/>
              <a:cxnLst/>
              <a:rect l="l" t="t" r="r" b="b"/>
              <a:pathLst>
                <a:path w="1182370" h="711835">
                  <a:moveTo>
                    <a:pt x="1182116" y="0"/>
                  </a:moveTo>
                  <a:lnTo>
                    <a:pt x="1182116" y="114681"/>
                  </a:lnTo>
                  <a:lnTo>
                    <a:pt x="114553" y="114681"/>
                  </a:lnTo>
                  <a:lnTo>
                    <a:pt x="114553" y="711454"/>
                  </a:lnTo>
                  <a:lnTo>
                    <a:pt x="0" y="711454"/>
                  </a:lnTo>
                  <a:lnTo>
                    <a:pt x="0" y="0"/>
                  </a:lnTo>
                  <a:lnTo>
                    <a:pt x="1182116" y="0"/>
                  </a:lnTo>
                  <a:close/>
                </a:path>
              </a:pathLst>
            </a:custGeom>
            <a:ln w="25398">
              <a:solidFill>
                <a:srgbClr val="4F81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 name="object 34"/>
          <p:cNvSpPr txBox="1"/>
          <p:nvPr/>
        </p:nvSpPr>
        <p:spPr>
          <a:xfrm>
            <a:off x="5635497" y="3072764"/>
            <a:ext cx="795020" cy="100076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3E3E3E"/>
                </a:solidFill>
                <a:effectLst/>
                <a:uLnTx/>
                <a:uFillTx/>
                <a:latin typeface="Arial Narrow"/>
                <a:cs typeface="Arial Narrow"/>
              </a:rPr>
              <a:t>Build</a:t>
            </a:r>
            <a:r>
              <a:rPr kumimoji="0" sz="1600" b="0" i="0" u="none" strike="noStrike" kern="0" cap="none" spc="-45" normalizeH="0" baseline="0" noProof="0" dirty="0">
                <a:ln>
                  <a:noFill/>
                </a:ln>
                <a:solidFill>
                  <a:srgbClr val="3E3E3E"/>
                </a:solidFill>
                <a:effectLst/>
                <a:uLnTx/>
                <a:uFillTx/>
                <a:latin typeface="Arial Narrow"/>
                <a:cs typeface="Arial Narrow"/>
              </a:rPr>
              <a:t> </a:t>
            </a:r>
            <a:r>
              <a:rPr kumimoji="0" sz="1600" b="0" i="0" u="none" strike="noStrike" kern="0" cap="none" spc="-25" normalizeH="0" baseline="0" noProof="0" dirty="0">
                <a:ln>
                  <a:noFill/>
                </a:ln>
                <a:solidFill>
                  <a:srgbClr val="3E3E3E"/>
                </a:solidFill>
                <a:effectLst/>
                <a:uLnTx/>
                <a:uFillTx/>
                <a:latin typeface="Arial Narrow"/>
                <a:cs typeface="Arial Narrow"/>
              </a:rPr>
              <a:t>and </a:t>
            </a:r>
            <a:r>
              <a:rPr kumimoji="0" sz="1600" b="0" i="0" u="none" strike="noStrike" kern="0" cap="none" spc="-10" normalizeH="0" baseline="0" noProof="0" dirty="0">
                <a:ln>
                  <a:noFill/>
                </a:ln>
                <a:solidFill>
                  <a:srgbClr val="3E3E3E"/>
                </a:solidFill>
                <a:effectLst/>
                <a:uLnTx/>
                <a:uFillTx/>
                <a:latin typeface="Arial Narrow"/>
                <a:cs typeface="Arial Narrow"/>
              </a:rPr>
              <a:t>Consult Reference Library</a:t>
            </a:r>
            <a:endParaRPr kumimoji="0" sz="16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35" name="object 35"/>
          <p:cNvSpPr txBox="1"/>
          <p:nvPr/>
        </p:nvSpPr>
        <p:spPr>
          <a:xfrm>
            <a:off x="6986778" y="2811017"/>
            <a:ext cx="1006475" cy="51308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20" normalizeH="0" baseline="0" noProof="0" dirty="0">
                <a:ln>
                  <a:noFill/>
                </a:ln>
                <a:solidFill>
                  <a:srgbClr val="3E3E3E"/>
                </a:solidFill>
                <a:effectLst/>
                <a:uLnTx/>
                <a:uFillTx/>
                <a:latin typeface="Arial Narrow"/>
                <a:cs typeface="Arial Narrow"/>
              </a:rPr>
              <a:t>Find </a:t>
            </a:r>
            <a:r>
              <a:rPr kumimoji="0" sz="1600" b="0" i="0" u="none" strike="noStrike" kern="0" cap="none" spc="-10" normalizeH="0" baseline="0" noProof="0" dirty="0">
                <a:ln>
                  <a:noFill/>
                </a:ln>
                <a:solidFill>
                  <a:srgbClr val="3E3E3E"/>
                </a:solidFill>
                <a:effectLst/>
                <a:uLnTx/>
                <a:uFillTx/>
                <a:latin typeface="Arial Narrow"/>
                <a:cs typeface="Arial Narrow"/>
              </a:rPr>
              <a:t>Opportunities</a:t>
            </a:r>
            <a:endParaRPr kumimoji="0" sz="16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36" name="object 36"/>
          <p:cNvSpPr txBox="1"/>
          <p:nvPr/>
        </p:nvSpPr>
        <p:spPr>
          <a:xfrm>
            <a:off x="8260206" y="2437637"/>
            <a:ext cx="765810" cy="75692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dirty="0">
                <a:ln>
                  <a:noFill/>
                </a:ln>
                <a:solidFill>
                  <a:srgbClr val="3E3E3E"/>
                </a:solidFill>
                <a:effectLst/>
                <a:uLnTx/>
                <a:uFillTx/>
                <a:latin typeface="Arial Narrow"/>
                <a:cs typeface="Arial Narrow"/>
              </a:rPr>
              <a:t>Prepare </a:t>
            </a:r>
            <a:r>
              <a:rPr kumimoji="0" sz="1600" b="0" i="0" u="none" strike="noStrike" kern="0" cap="none" spc="0" normalizeH="0" baseline="0" noProof="0" dirty="0">
                <a:ln>
                  <a:noFill/>
                </a:ln>
                <a:solidFill>
                  <a:srgbClr val="3E3E3E"/>
                </a:solidFill>
                <a:effectLst/>
                <a:uLnTx/>
                <a:uFillTx/>
                <a:latin typeface="Arial Narrow"/>
                <a:cs typeface="Arial Narrow"/>
              </a:rPr>
              <a:t>Bids</a:t>
            </a:r>
            <a:r>
              <a:rPr kumimoji="0" sz="1600" b="0" i="0" u="none" strike="noStrike" kern="0" cap="none" spc="-25" normalizeH="0" baseline="0" noProof="0" dirty="0">
                <a:ln>
                  <a:noFill/>
                </a:ln>
                <a:solidFill>
                  <a:srgbClr val="3E3E3E"/>
                </a:solidFill>
                <a:effectLst/>
                <a:uLnTx/>
                <a:uFillTx/>
                <a:latin typeface="Arial Narrow"/>
                <a:cs typeface="Arial Narrow"/>
              </a:rPr>
              <a:t> </a:t>
            </a:r>
            <a:r>
              <a:rPr kumimoji="0" sz="1600" b="0" i="0" u="none" strike="noStrike" kern="0" cap="none" spc="-50" normalizeH="0" baseline="0" noProof="0" dirty="0">
                <a:ln>
                  <a:noFill/>
                </a:ln>
                <a:solidFill>
                  <a:srgbClr val="3E3E3E"/>
                </a:solidFill>
                <a:effectLst/>
                <a:uLnTx/>
                <a:uFillTx/>
                <a:latin typeface="Arial Narrow"/>
                <a:cs typeface="Arial Narrow"/>
              </a:rPr>
              <a:t>&amp; </a:t>
            </a:r>
            <a:r>
              <a:rPr kumimoji="0" sz="1600" b="0" i="0" u="none" strike="noStrike" kern="0" cap="none" spc="-10" normalizeH="0" baseline="0" noProof="0" dirty="0">
                <a:ln>
                  <a:noFill/>
                </a:ln>
                <a:solidFill>
                  <a:srgbClr val="3E3E3E"/>
                </a:solidFill>
                <a:effectLst/>
                <a:uLnTx/>
                <a:uFillTx/>
                <a:latin typeface="Arial Narrow"/>
                <a:cs typeface="Arial Narrow"/>
              </a:rPr>
              <a:t>Proposals</a:t>
            </a:r>
            <a:endParaRPr kumimoji="0" sz="16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37" name="object 37"/>
          <p:cNvSpPr txBox="1"/>
          <p:nvPr/>
        </p:nvSpPr>
        <p:spPr>
          <a:xfrm>
            <a:off x="9630536" y="2155062"/>
            <a:ext cx="61658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dirty="0">
                <a:ln>
                  <a:noFill/>
                </a:ln>
                <a:solidFill>
                  <a:srgbClr val="3E3E3E"/>
                </a:solidFill>
                <a:effectLst/>
                <a:uLnTx/>
                <a:uFillTx/>
                <a:latin typeface="Arial Narrow"/>
                <a:cs typeface="Arial Narrow"/>
              </a:rPr>
              <a:t>Perform</a:t>
            </a:r>
            <a:endParaRPr kumimoji="0" sz="16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38" name="object 38"/>
          <p:cNvSpPr txBox="1"/>
          <p:nvPr/>
        </p:nvSpPr>
        <p:spPr>
          <a:xfrm>
            <a:off x="1927098" y="3229102"/>
            <a:ext cx="336550" cy="6965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4400" b="0" i="0" u="none" strike="noStrike" kern="0" cap="none" spc="0" normalizeH="0" baseline="0" noProof="0" dirty="0">
                <a:ln>
                  <a:noFill/>
                </a:ln>
                <a:solidFill>
                  <a:srgbClr val="3E3E3E"/>
                </a:solidFill>
                <a:effectLst/>
                <a:uLnTx/>
                <a:uFillTx/>
                <a:latin typeface="Arial"/>
                <a:cs typeface="Arial"/>
              </a:rPr>
              <a:t>1</a:t>
            </a:r>
            <a:endParaRPr kumimoji="0" sz="4400"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39"/>
          <p:cNvSpPr txBox="1"/>
          <p:nvPr/>
        </p:nvSpPr>
        <p:spPr>
          <a:xfrm>
            <a:off x="3186176" y="2852115"/>
            <a:ext cx="336550" cy="69723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4400" b="0" i="0" u="none" strike="noStrike" kern="0" cap="none" spc="0" normalizeH="0" baseline="0" noProof="0" dirty="0">
                <a:ln>
                  <a:noFill/>
                </a:ln>
                <a:solidFill>
                  <a:srgbClr val="3E3E3E"/>
                </a:solidFill>
                <a:effectLst/>
                <a:uLnTx/>
                <a:uFillTx/>
                <a:latin typeface="Arial"/>
                <a:cs typeface="Arial"/>
              </a:rPr>
              <a:t>2</a:t>
            </a:r>
            <a:endParaRPr kumimoji="0" sz="440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40"/>
          <p:cNvSpPr txBox="1"/>
          <p:nvPr/>
        </p:nvSpPr>
        <p:spPr>
          <a:xfrm>
            <a:off x="4480305" y="2547620"/>
            <a:ext cx="336550" cy="6965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4400" b="0" i="0" u="none" strike="noStrike" kern="0" cap="none" spc="0" normalizeH="0" baseline="0" noProof="0" dirty="0">
                <a:ln>
                  <a:noFill/>
                </a:ln>
                <a:solidFill>
                  <a:srgbClr val="3E3E3E"/>
                </a:solidFill>
                <a:effectLst/>
                <a:uLnTx/>
                <a:uFillTx/>
                <a:latin typeface="Arial"/>
                <a:cs typeface="Arial"/>
              </a:rPr>
              <a:t>3</a:t>
            </a:r>
            <a:endParaRPr kumimoji="0" sz="4400" b="0" i="0" u="none" strike="noStrike" kern="0" cap="none" spc="0" normalizeH="0" baseline="0" noProof="0">
              <a:ln>
                <a:noFill/>
              </a:ln>
              <a:solidFill>
                <a:sysClr val="windowText" lastClr="000000"/>
              </a:solidFill>
              <a:effectLst/>
              <a:uLnTx/>
              <a:uFillTx/>
              <a:latin typeface="Arial"/>
              <a:cs typeface="Arial"/>
            </a:endParaRPr>
          </a:p>
        </p:txBody>
      </p:sp>
      <p:sp>
        <p:nvSpPr>
          <p:cNvPr id="41" name="object 41"/>
          <p:cNvSpPr txBox="1"/>
          <p:nvPr/>
        </p:nvSpPr>
        <p:spPr>
          <a:xfrm>
            <a:off x="5804661" y="2287270"/>
            <a:ext cx="336550" cy="6965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4400" b="0" i="0" u="none" strike="noStrike" kern="0" cap="none" spc="0" normalizeH="0" baseline="0" noProof="0" dirty="0">
                <a:ln>
                  <a:noFill/>
                </a:ln>
                <a:solidFill>
                  <a:srgbClr val="3E3E3E"/>
                </a:solidFill>
                <a:effectLst/>
                <a:uLnTx/>
                <a:uFillTx/>
                <a:latin typeface="Arial"/>
                <a:cs typeface="Arial"/>
              </a:rPr>
              <a:t>4</a:t>
            </a:r>
            <a:endParaRPr kumimoji="0" sz="4400" b="0" i="0" u="none" strike="noStrike" kern="0" cap="none" spc="0" normalizeH="0" baseline="0" noProof="0">
              <a:ln>
                <a:noFill/>
              </a:ln>
              <a:solidFill>
                <a:sysClr val="windowText" lastClr="000000"/>
              </a:solidFill>
              <a:effectLst/>
              <a:uLnTx/>
              <a:uFillTx/>
              <a:latin typeface="Arial"/>
              <a:cs typeface="Arial"/>
            </a:endParaRPr>
          </a:p>
        </p:txBody>
      </p:sp>
      <p:sp>
        <p:nvSpPr>
          <p:cNvPr id="42" name="object 42"/>
          <p:cNvSpPr txBox="1"/>
          <p:nvPr/>
        </p:nvSpPr>
        <p:spPr>
          <a:xfrm>
            <a:off x="7095235" y="1939544"/>
            <a:ext cx="336550" cy="6965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4400" b="0" i="0" u="none" strike="noStrike" kern="0" cap="none" spc="0" normalizeH="0" baseline="0" noProof="0" dirty="0">
                <a:ln>
                  <a:noFill/>
                </a:ln>
                <a:solidFill>
                  <a:srgbClr val="3E3E3E"/>
                </a:solidFill>
                <a:effectLst/>
                <a:uLnTx/>
                <a:uFillTx/>
                <a:latin typeface="Arial"/>
                <a:cs typeface="Arial"/>
              </a:rPr>
              <a:t>5</a:t>
            </a:r>
            <a:endParaRPr kumimoji="0" sz="4400" b="0" i="0" u="none" strike="noStrike" kern="0" cap="none" spc="0" normalizeH="0" baseline="0" noProof="0">
              <a:ln>
                <a:noFill/>
              </a:ln>
              <a:solidFill>
                <a:sysClr val="windowText" lastClr="000000"/>
              </a:solidFill>
              <a:effectLst/>
              <a:uLnTx/>
              <a:uFillTx/>
              <a:latin typeface="Arial"/>
              <a:cs typeface="Arial"/>
            </a:endParaRPr>
          </a:p>
        </p:txBody>
      </p:sp>
      <p:sp>
        <p:nvSpPr>
          <p:cNvPr id="43" name="object 43"/>
          <p:cNvSpPr txBox="1"/>
          <p:nvPr/>
        </p:nvSpPr>
        <p:spPr>
          <a:xfrm>
            <a:off x="8524493" y="1621916"/>
            <a:ext cx="336550" cy="6965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4400" b="0" i="0" u="none" strike="noStrike" kern="0" cap="none" spc="0" normalizeH="0" baseline="0" noProof="0" dirty="0">
                <a:ln>
                  <a:noFill/>
                </a:ln>
                <a:solidFill>
                  <a:srgbClr val="3E3E3E"/>
                </a:solidFill>
                <a:effectLst/>
                <a:uLnTx/>
                <a:uFillTx/>
                <a:latin typeface="Arial"/>
                <a:cs typeface="Arial"/>
              </a:rPr>
              <a:t>6</a:t>
            </a:r>
            <a:endParaRPr kumimoji="0" sz="4400" b="0" i="0" u="none" strike="noStrike" kern="0" cap="none" spc="0" normalizeH="0" baseline="0" noProof="0">
              <a:ln>
                <a:noFill/>
              </a:ln>
              <a:solidFill>
                <a:sysClr val="windowText" lastClr="000000"/>
              </a:solidFill>
              <a:effectLst/>
              <a:uLnTx/>
              <a:uFillTx/>
              <a:latin typeface="Arial"/>
              <a:cs typeface="Arial"/>
            </a:endParaRPr>
          </a:p>
        </p:txBody>
      </p:sp>
      <p:sp>
        <p:nvSpPr>
          <p:cNvPr id="44" name="object 44"/>
          <p:cNvSpPr txBox="1">
            <a:spLocks noGrp="1"/>
          </p:cNvSpPr>
          <p:nvPr>
            <p:ph type="title"/>
          </p:nvPr>
        </p:nvSpPr>
        <p:spPr>
          <a:xfrm>
            <a:off x="9769220" y="1270838"/>
            <a:ext cx="336550" cy="697230"/>
          </a:xfrm>
          <a:prstGeom prst="rect">
            <a:avLst/>
          </a:prstGeom>
        </p:spPr>
        <p:txBody>
          <a:bodyPr vert="horz" wrap="square" lIns="0" tIns="13335" rIns="0" bIns="0" rtlCol="0">
            <a:spAutoFit/>
          </a:bodyPr>
          <a:lstStyle/>
          <a:p>
            <a:pPr marL="12700">
              <a:lnSpc>
                <a:spcPct val="100000"/>
              </a:lnSpc>
              <a:spcBef>
                <a:spcPts val="105"/>
              </a:spcBef>
            </a:pPr>
            <a:r>
              <a:rPr sz="4400" b="0" dirty="0">
                <a:solidFill>
                  <a:srgbClr val="3E3E3E"/>
                </a:solidFill>
                <a:latin typeface="Arial"/>
                <a:cs typeface="Arial"/>
              </a:rPr>
              <a:t>7</a:t>
            </a:r>
            <a:endParaRPr sz="4400">
              <a:latin typeface="Arial"/>
              <a:cs typeface="Arial"/>
            </a:endParaRPr>
          </a:p>
        </p:txBody>
      </p:sp>
      <p:pic>
        <p:nvPicPr>
          <p:cNvPr id="45" name="object 45"/>
          <p:cNvPicPr/>
          <p:nvPr/>
        </p:nvPicPr>
        <p:blipFill>
          <a:blip r:embed="rId7" cstate="print"/>
          <a:stretch>
            <a:fillRect/>
          </a:stretch>
        </p:blipFill>
        <p:spPr>
          <a:xfrm>
            <a:off x="4928615" y="4639055"/>
            <a:ext cx="4925568" cy="798576"/>
          </a:xfrm>
          <a:prstGeom prst="rect">
            <a:avLst/>
          </a:prstGeom>
        </p:spPr>
      </p:pic>
      <p:grpSp>
        <p:nvGrpSpPr>
          <p:cNvPr id="46" name="object 46"/>
          <p:cNvGrpSpPr/>
          <p:nvPr/>
        </p:nvGrpSpPr>
        <p:grpSpPr>
          <a:xfrm>
            <a:off x="1950973" y="1734566"/>
            <a:ext cx="1583055" cy="1240155"/>
            <a:chOff x="1950973" y="1734566"/>
            <a:chExt cx="1583055" cy="1240155"/>
          </a:xfrm>
        </p:grpSpPr>
        <p:sp>
          <p:nvSpPr>
            <p:cNvPr id="47" name="object 47"/>
            <p:cNvSpPr/>
            <p:nvPr/>
          </p:nvSpPr>
          <p:spPr>
            <a:xfrm>
              <a:off x="1962911" y="1748028"/>
              <a:ext cx="862965" cy="1213485"/>
            </a:xfrm>
            <a:custGeom>
              <a:avLst/>
              <a:gdLst/>
              <a:ahLst/>
              <a:cxnLst/>
              <a:rect l="l" t="t" r="r" b="b"/>
              <a:pathLst>
                <a:path w="862964" h="1213485">
                  <a:moveTo>
                    <a:pt x="862583" y="0"/>
                  </a:moveTo>
                  <a:lnTo>
                    <a:pt x="580517" y="33909"/>
                  </a:lnTo>
                  <a:lnTo>
                    <a:pt x="515746" y="49530"/>
                  </a:lnTo>
                  <a:lnTo>
                    <a:pt x="454787" y="80010"/>
                  </a:lnTo>
                  <a:lnTo>
                    <a:pt x="398018" y="124333"/>
                  </a:lnTo>
                  <a:lnTo>
                    <a:pt x="345820" y="181863"/>
                  </a:lnTo>
                  <a:lnTo>
                    <a:pt x="321563" y="215264"/>
                  </a:lnTo>
                  <a:lnTo>
                    <a:pt x="298576" y="251587"/>
                  </a:lnTo>
                  <a:lnTo>
                    <a:pt x="276987" y="290830"/>
                  </a:lnTo>
                  <a:lnTo>
                    <a:pt x="256794" y="332739"/>
                  </a:lnTo>
                  <a:lnTo>
                    <a:pt x="237998" y="377317"/>
                  </a:lnTo>
                  <a:lnTo>
                    <a:pt x="220725" y="424434"/>
                  </a:lnTo>
                  <a:lnTo>
                    <a:pt x="204977" y="474091"/>
                  </a:lnTo>
                  <a:lnTo>
                    <a:pt x="190881" y="525907"/>
                  </a:lnTo>
                  <a:lnTo>
                    <a:pt x="178435" y="580136"/>
                  </a:lnTo>
                  <a:lnTo>
                    <a:pt x="167639" y="636270"/>
                  </a:lnTo>
                  <a:lnTo>
                    <a:pt x="158623" y="694563"/>
                  </a:lnTo>
                  <a:lnTo>
                    <a:pt x="151383" y="754761"/>
                  </a:lnTo>
                  <a:lnTo>
                    <a:pt x="146050" y="816737"/>
                  </a:lnTo>
                  <a:lnTo>
                    <a:pt x="142494" y="880363"/>
                  </a:lnTo>
                  <a:lnTo>
                    <a:pt x="141096" y="945642"/>
                  </a:lnTo>
                  <a:lnTo>
                    <a:pt x="0" y="962533"/>
                  </a:lnTo>
                  <a:lnTo>
                    <a:pt x="298195" y="1212977"/>
                  </a:lnTo>
                  <a:lnTo>
                    <a:pt x="564007" y="894714"/>
                  </a:lnTo>
                  <a:lnTo>
                    <a:pt x="423163" y="911606"/>
                  </a:lnTo>
                  <a:lnTo>
                    <a:pt x="424561" y="846455"/>
                  </a:lnTo>
                  <a:lnTo>
                    <a:pt x="427989" y="782701"/>
                  </a:lnTo>
                  <a:lnTo>
                    <a:pt x="433450" y="720851"/>
                  </a:lnTo>
                  <a:lnTo>
                    <a:pt x="440563" y="660654"/>
                  </a:lnTo>
                  <a:lnTo>
                    <a:pt x="449580" y="602361"/>
                  </a:lnTo>
                  <a:lnTo>
                    <a:pt x="460375" y="546100"/>
                  </a:lnTo>
                  <a:lnTo>
                    <a:pt x="472820" y="491998"/>
                  </a:lnTo>
                  <a:lnTo>
                    <a:pt x="486918" y="440182"/>
                  </a:lnTo>
                  <a:lnTo>
                    <a:pt x="502665" y="390525"/>
                  </a:lnTo>
                  <a:lnTo>
                    <a:pt x="519938" y="343408"/>
                  </a:lnTo>
                  <a:lnTo>
                    <a:pt x="538733" y="298831"/>
                  </a:lnTo>
                  <a:lnTo>
                    <a:pt x="558926" y="256921"/>
                  </a:lnTo>
                  <a:lnTo>
                    <a:pt x="580644" y="217677"/>
                  </a:lnTo>
                  <a:lnTo>
                    <a:pt x="603504" y="181356"/>
                  </a:lnTo>
                  <a:lnTo>
                    <a:pt x="627888" y="147955"/>
                  </a:lnTo>
                  <a:lnTo>
                    <a:pt x="653288" y="117601"/>
                  </a:lnTo>
                  <a:lnTo>
                    <a:pt x="707898" y="66548"/>
                  </a:lnTo>
                  <a:lnTo>
                    <a:pt x="766826" y="29083"/>
                  </a:lnTo>
                  <a:lnTo>
                    <a:pt x="829818" y="5969"/>
                  </a:lnTo>
                  <a:lnTo>
                    <a:pt x="862583"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object 48"/>
            <p:cNvSpPr/>
            <p:nvPr/>
          </p:nvSpPr>
          <p:spPr>
            <a:xfrm>
              <a:off x="2688335" y="1746504"/>
              <a:ext cx="831850" cy="1097280"/>
            </a:xfrm>
            <a:custGeom>
              <a:avLst/>
              <a:gdLst/>
              <a:ahLst/>
              <a:cxnLst/>
              <a:rect l="l" t="t" r="r" b="b"/>
              <a:pathLst>
                <a:path w="831850" h="1097280">
                  <a:moveTo>
                    <a:pt x="167512" y="0"/>
                  </a:moveTo>
                  <a:lnTo>
                    <a:pt x="101345" y="8636"/>
                  </a:lnTo>
                  <a:lnTo>
                    <a:pt x="32765" y="35433"/>
                  </a:lnTo>
                  <a:lnTo>
                    <a:pt x="0" y="55499"/>
                  </a:lnTo>
                  <a:lnTo>
                    <a:pt x="31241" y="69087"/>
                  </a:lnTo>
                  <a:lnTo>
                    <a:pt x="62102" y="85725"/>
                  </a:lnTo>
                  <a:lnTo>
                    <a:pt x="122427" y="127762"/>
                  </a:lnTo>
                  <a:lnTo>
                    <a:pt x="151764" y="152908"/>
                  </a:lnTo>
                  <a:lnTo>
                    <a:pt x="180466" y="180848"/>
                  </a:lnTo>
                  <a:lnTo>
                    <a:pt x="208661" y="211328"/>
                  </a:lnTo>
                  <a:lnTo>
                    <a:pt x="236093" y="244348"/>
                  </a:lnTo>
                  <a:lnTo>
                    <a:pt x="262763" y="279781"/>
                  </a:lnTo>
                  <a:lnTo>
                    <a:pt x="288670" y="317500"/>
                  </a:lnTo>
                  <a:lnTo>
                    <a:pt x="313816" y="357505"/>
                  </a:lnTo>
                  <a:lnTo>
                    <a:pt x="337946" y="399542"/>
                  </a:lnTo>
                  <a:lnTo>
                    <a:pt x="361314" y="443611"/>
                  </a:lnTo>
                  <a:lnTo>
                    <a:pt x="383539" y="489585"/>
                  </a:lnTo>
                  <a:lnTo>
                    <a:pt x="404749" y="537463"/>
                  </a:lnTo>
                  <a:lnTo>
                    <a:pt x="424941" y="587121"/>
                  </a:lnTo>
                  <a:lnTo>
                    <a:pt x="443991" y="638429"/>
                  </a:lnTo>
                  <a:lnTo>
                    <a:pt x="461771" y="691261"/>
                  </a:lnTo>
                  <a:lnTo>
                    <a:pt x="478408" y="745617"/>
                  </a:lnTo>
                  <a:lnTo>
                    <a:pt x="493775" y="801243"/>
                  </a:lnTo>
                  <a:lnTo>
                    <a:pt x="507745" y="858266"/>
                  </a:lnTo>
                  <a:lnTo>
                    <a:pt x="520319" y="916432"/>
                  </a:lnTo>
                  <a:lnTo>
                    <a:pt x="531494" y="975741"/>
                  </a:lnTo>
                  <a:lnTo>
                    <a:pt x="541274" y="1036066"/>
                  </a:lnTo>
                  <a:lnTo>
                    <a:pt x="549401" y="1097280"/>
                  </a:lnTo>
                  <a:lnTo>
                    <a:pt x="831596" y="1063371"/>
                  </a:lnTo>
                  <a:lnTo>
                    <a:pt x="823340" y="1001522"/>
                  </a:lnTo>
                  <a:lnTo>
                    <a:pt x="813562" y="940816"/>
                  </a:lnTo>
                  <a:lnTo>
                    <a:pt x="802259" y="881253"/>
                  </a:lnTo>
                  <a:lnTo>
                    <a:pt x="789559" y="822833"/>
                  </a:lnTo>
                  <a:lnTo>
                    <a:pt x="775588" y="765810"/>
                  </a:lnTo>
                  <a:lnTo>
                    <a:pt x="760222" y="710057"/>
                  </a:lnTo>
                  <a:lnTo>
                    <a:pt x="743585" y="655955"/>
                  </a:lnTo>
                  <a:lnTo>
                    <a:pt x="725804" y="603250"/>
                  </a:lnTo>
                  <a:lnTo>
                    <a:pt x="706881" y="552323"/>
                  </a:lnTo>
                  <a:lnTo>
                    <a:pt x="686815" y="502920"/>
                  </a:lnTo>
                  <a:lnTo>
                    <a:pt x="665734" y="455422"/>
                  </a:lnTo>
                  <a:lnTo>
                    <a:pt x="643636" y="409829"/>
                  </a:lnTo>
                  <a:lnTo>
                    <a:pt x="620522" y="366141"/>
                  </a:lnTo>
                  <a:lnTo>
                    <a:pt x="596646" y="324612"/>
                  </a:lnTo>
                  <a:lnTo>
                    <a:pt x="571880" y="285115"/>
                  </a:lnTo>
                  <a:lnTo>
                    <a:pt x="546353" y="247776"/>
                  </a:lnTo>
                  <a:lnTo>
                    <a:pt x="520064" y="212725"/>
                  </a:lnTo>
                  <a:lnTo>
                    <a:pt x="493140" y="180086"/>
                  </a:lnTo>
                  <a:lnTo>
                    <a:pt x="465581" y="149860"/>
                  </a:lnTo>
                  <a:lnTo>
                    <a:pt x="437514" y="122174"/>
                  </a:lnTo>
                  <a:lnTo>
                    <a:pt x="379730" y="74675"/>
                  </a:lnTo>
                  <a:lnTo>
                    <a:pt x="320420" y="38354"/>
                  </a:lnTo>
                  <a:lnTo>
                    <a:pt x="259841" y="13588"/>
                  </a:lnTo>
                  <a:lnTo>
                    <a:pt x="198374" y="1270"/>
                  </a:lnTo>
                  <a:lnTo>
                    <a:pt x="167512" y="0"/>
                  </a:lnTo>
                  <a:close/>
                </a:path>
              </a:pathLst>
            </a:custGeom>
            <a:solidFill>
              <a:srgbClr val="CD9A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object 49"/>
            <p:cNvSpPr/>
            <p:nvPr/>
          </p:nvSpPr>
          <p:spPr>
            <a:xfrm>
              <a:off x="1963673" y="1747266"/>
              <a:ext cx="1557655" cy="1214755"/>
            </a:xfrm>
            <a:custGeom>
              <a:avLst/>
              <a:gdLst/>
              <a:ahLst/>
              <a:cxnLst/>
              <a:rect l="l" t="t" r="r" b="b"/>
              <a:pathLst>
                <a:path w="1557654" h="1214755">
                  <a:moveTo>
                    <a:pt x="726313" y="55499"/>
                  </a:moveTo>
                  <a:lnTo>
                    <a:pt x="788288" y="85725"/>
                  </a:lnTo>
                  <a:lnTo>
                    <a:pt x="848613" y="127762"/>
                  </a:lnTo>
                  <a:lnTo>
                    <a:pt x="877951" y="152908"/>
                  </a:lnTo>
                  <a:lnTo>
                    <a:pt x="906652" y="180848"/>
                  </a:lnTo>
                  <a:lnTo>
                    <a:pt x="934846" y="211328"/>
                  </a:lnTo>
                  <a:lnTo>
                    <a:pt x="962278" y="244348"/>
                  </a:lnTo>
                  <a:lnTo>
                    <a:pt x="988949" y="279781"/>
                  </a:lnTo>
                  <a:lnTo>
                    <a:pt x="1014857" y="317500"/>
                  </a:lnTo>
                  <a:lnTo>
                    <a:pt x="1040002" y="357378"/>
                  </a:lnTo>
                  <a:lnTo>
                    <a:pt x="1064133" y="399414"/>
                  </a:lnTo>
                  <a:lnTo>
                    <a:pt x="1087374" y="443611"/>
                  </a:lnTo>
                  <a:lnTo>
                    <a:pt x="1109599" y="489585"/>
                  </a:lnTo>
                  <a:lnTo>
                    <a:pt x="1130808" y="537463"/>
                  </a:lnTo>
                  <a:lnTo>
                    <a:pt x="1151001" y="587121"/>
                  </a:lnTo>
                  <a:lnTo>
                    <a:pt x="1170051" y="638301"/>
                  </a:lnTo>
                  <a:lnTo>
                    <a:pt x="1187831" y="691261"/>
                  </a:lnTo>
                  <a:lnTo>
                    <a:pt x="1204468" y="745489"/>
                  </a:lnTo>
                  <a:lnTo>
                    <a:pt x="1219834" y="801243"/>
                  </a:lnTo>
                  <a:lnTo>
                    <a:pt x="1233805" y="858266"/>
                  </a:lnTo>
                  <a:lnTo>
                    <a:pt x="1246377" y="916432"/>
                  </a:lnTo>
                  <a:lnTo>
                    <a:pt x="1257553" y="975613"/>
                  </a:lnTo>
                  <a:lnTo>
                    <a:pt x="1267333" y="1035938"/>
                  </a:lnTo>
                  <a:lnTo>
                    <a:pt x="1275461" y="1097153"/>
                  </a:lnTo>
                  <a:lnTo>
                    <a:pt x="1557527" y="1063244"/>
                  </a:lnTo>
                  <a:lnTo>
                    <a:pt x="1549273" y="1001395"/>
                  </a:lnTo>
                  <a:lnTo>
                    <a:pt x="1539493" y="940688"/>
                  </a:lnTo>
                  <a:lnTo>
                    <a:pt x="1528190" y="881126"/>
                  </a:lnTo>
                  <a:lnTo>
                    <a:pt x="1515617" y="822706"/>
                  </a:lnTo>
                  <a:lnTo>
                    <a:pt x="1501521" y="765683"/>
                  </a:lnTo>
                  <a:lnTo>
                    <a:pt x="1486153" y="710057"/>
                  </a:lnTo>
                  <a:lnTo>
                    <a:pt x="1469643" y="655828"/>
                  </a:lnTo>
                  <a:lnTo>
                    <a:pt x="1451864" y="603250"/>
                  </a:lnTo>
                  <a:lnTo>
                    <a:pt x="1432814" y="552196"/>
                  </a:lnTo>
                  <a:lnTo>
                    <a:pt x="1412748" y="502920"/>
                  </a:lnTo>
                  <a:lnTo>
                    <a:pt x="1391665" y="455422"/>
                  </a:lnTo>
                  <a:lnTo>
                    <a:pt x="1369567" y="409829"/>
                  </a:lnTo>
                  <a:lnTo>
                    <a:pt x="1346580" y="366141"/>
                  </a:lnTo>
                  <a:lnTo>
                    <a:pt x="1322704" y="324485"/>
                  </a:lnTo>
                  <a:lnTo>
                    <a:pt x="1297939" y="284988"/>
                  </a:lnTo>
                  <a:lnTo>
                    <a:pt x="1272413" y="247776"/>
                  </a:lnTo>
                  <a:lnTo>
                    <a:pt x="1246124" y="212725"/>
                  </a:lnTo>
                  <a:lnTo>
                    <a:pt x="1219200" y="180086"/>
                  </a:lnTo>
                  <a:lnTo>
                    <a:pt x="1191640" y="149860"/>
                  </a:lnTo>
                  <a:lnTo>
                    <a:pt x="1163574" y="122174"/>
                  </a:lnTo>
                  <a:lnTo>
                    <a:pt x="1105789" y="74675"/>
                  </a:lnTo>
                  <a:lnTo>
                    <a:pt x="1046480" y="38354"/>
                  </a:lnTo>
                  <a:lnTo>
                    <a:pt x="985901" y="13588"/>
                  </a:lnTo>
                  <a:lnTo>
                    <a:pt x="924559" y="1270"/>
                  </a:lnTo>
                  <a:lnTo>
                    <a:pt x="893826" y="0"/>
                  </a:lnTo>
                  <a:lnTo>
                    <a:pt x="862838" y="2032"/>
                  </a:lnTo>
                  <a:lnTo>
                    <a:pt x="580770" y="35941"/>
                  </a:lnTo>
                  <a:lnTo>
                    <a:pt x="516000" y="51562"/>
                  </a:lnTo>
                  <a:lnTo>
                    <a:pt x="455040" y="82042"/>
                  </a:lnTo>
                  <a:lnTo>
                    <a:pt x="398144" y="126364"/>
                  </a:lnTo>
                  <a:lnTo>
                    <a:pt x="345948" y="183769"/>
                  </a:lnTo>
                  <a:lnTo>
                    <a:pt x="321690" y="217170"/>
                  </a:lnTo>
                  <a:lnTo>
                    <a:pt x="298703" y="253492"/>
                  </a:lnTo>
                  <a:lnTo>
                    <a:pt x="277113" y="292735"/>
                  </a:lnTo>
                  <a:lnTo>
                    <a:pt x="256920" y="334645"/>
                  </a:lnTo>
                  <a:lnTo>
                    <a:pt x="238125" y="379222"/>
                  </a:lnTo>
                  <a:lnTo>
                    <a:pt x="220852" y="426338"/>
                  </a:lnTo>
                  <a:lnTo>
                    <a:pt x="205105" y="475869"/>
                  </a:lnTo>
                  <a:lnTo>
                    <a:pt x="190881" y="527812"/>
                  </a:lnTo>
                  <a:lnTo>
                    <a:pt x="178434" y="581913"/>
                  </a:lnTo>
                  <a:lnTo>
                    <a:pt x="167639" y="638175"/>
                  </a:lnTo>
                  <a:lnTo>
                    <a:pt x="158623" y="696341"/>
                  </a:lnTo>
                  <a:lnTo>
                    <a:pt x="151383" y="756538"/>
                  </a:lnTo>
                  <a:lnTo>
                    <a:pt x="146050" y="818388"/>
                  </a:lnTo>
                  <a:lnTo>
                    <a:pt x="142620" y="882014"/>
                  </a:lnTo>
                  <a:lnTo>
                    <a:pt x="141096" y="947293"/>
                  </a:lnTo>
                  <a:lnTo>
                    <a:pt x="0" y="964184"/>
                  </a:lnTo>
                  <a:lnTo>
                    <a:pt x="298323" y="1214628"/>
                  </a:lnTo>
                  <a:lnTo>
                    <a:pt x="564261" y="896493"/>
                  </a:lnTo>
                  <a:lnTo>
                    <a:pt x="423290" y="913384"/>
                  </a:lnTo>
                  <a:lnTo>
                    <a:pt x="424688" y="848106"/>
                  </a:lnTo>
                  <a:lnTo>
                    <a:pt x="428244" y="784479"/>
                  </a:lnTo>
                  <a:lnTo>
                    <a:pt x="433577" y="722630"/>
                  </a:lnTo>
                  <a:lnTo>
                    <a:pt x="440817" y="662432"/>
                  </a:lnTo>
                  <a:lnTo>
                    <a:pt x="449833" y="604266"/>
                  </a:lnTo>
                  <a:lnTo>
                    <a:pt x="460501" y="548005"/>
                  </a:lnTo>
                  <a:lnTo>
                    <a:pt x="473075" y="493903"/>
                  </a:lnTo>
                  <a:lnTo>
                    <a:pt x="487171" y="441960"/>
                  </a:lnTo>
                  <a:lnTo>
                    <a:pt x="502919" y="392430"/>
                  </a:lnTo>
                  <a:lnTo>
                    <a:pt x="520192" y="345313"/>
                  </a:lnTo>
                  <a:lnTo>
                    <a:pt x="538988" y="300736"/>
                  </a:lnTo>
                  <a:lnTo>
                    <a:pt x="559181" y="258825"/>
                  </a:lnTo>
                  <a:lnTo>
                    <a:pt x="580770" y="219583"/>
                  </a:lnTo>
                  <a:lnTo>
                    <a:pt x="603757" y="183261"/>
                  </a:lnTo>
                  <a:lnTo>
                    <a:pt x="628014" y="149987"/>
                  </a:lnTo>
                  <a:lnTo>
                    <a:pt x="653542" y="119634"/>
                  </a:lnTo>
                  <a:lnTo>
                    <a:pt x="708151" y="68580"/>
                  </a:lnTo>
                  <a:lnTo>
                    <a:pt x="767080" y="31114"/>
                  </a:lnTo>
                  <a:lnTo>
                    <a:pt x="830071" y="8000"/>
                  </a:lnTo>
                  <a:lnTo>
                    <a:pt x="862838" y="2032"/>
                  </a:lnTo>
                </a:path>
              </a:pathLst>
            </a:custGeom>
            <a:ln w="25400">
              <a:solidFill>
                <a:srgbClr val="385D8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2" name="object 52"/>
          <p:cNvSpPr txBox="1"/>
          <p:nvPr/>
        </p:nvSpPr>
        <p:spPr>
          <a:xfrm>
            <a:off x="11881684" y="6511801"/>
            <a:ext cx="175260" cy="163827"/>
          </a:xfrm>
          <a:prstGeom prst="rect">
            <a:avLst/>
          </a:prstGeom>
        </p:spPr>
        <p:txBody>
          <a:bodyPr vert="horz" wrap="square" lIns="0" tIns="0" rIns="0" bIns="0" rtlCol="0">
            <a:spAutoFit/>
          </a:bodyPr>
          <a:lstStyle/>
          <a:p>
            <a:pPr marL="12700" marR="0" lvl="0" indent="0" defTabSz="914400" eaLnBrk="1" fontAlgn="auto" latinLnBrk="0" hangingPunct="1">
              <a:lnSpc>
                <a:spcPts val="1425"/>
              </a:lnSpc>
              <a:spcBef>
                <a:spcPts val="0"/>
              </a:spcBef>
              <a:spcAft>
                <a:spcPts val="0"/>
              </a:spcAft>
              <a:buClrTx/>
              <a:buSzTx/>
              <a:buFontTx/>
              <a:buNone/>
              <a:tabLst/>
              <a:defRPr/>
            </a:pPr>
            <a:r>
              <a:rPr kumimoji="0" lang="en-US" sz="1000" b="0" i="0" u="none" strike="noStrike" kern="0" cap="none" spc="-60" normalizeH="0" baseline="0" noProof="0" dirty="0">
                <a:ln>
                  <a:noFill/>
                </a:ln>
                <a:solidFill>
                  <a:srgbClr val="878787"/>
                </a:solidFill>
                <a:effectLst/>
                <a:uLnTx/>
                <a:uFillTx/>
                <a:latin typeface="Arial"/>
                <a:cs typeface="Arial"/>
              </a:rPr>
              <a:t>55</a:t>
            </a:r>
            <a:endParaRPr kumimoji="0" sz="1000" b="0" i="0" u="none" strike="noStrike" kern="0" cap="none" spc="0" normalizeH="0" baseline="0" noProof="0" dirty="0">
              <a:ln>
                <a:noFill/>
              </a:ln>
              <a:solidFill>
                <a:sysClr val="windowText" lastClr="000000"/>
              </a:solidFill>
              <a:effectLst/>
              <a:uLnTx/>
              <a:uFillTx/>
              <a:latin typeface="Arial"/>
              <a:cs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0"/>
            <a:ext cx="12191999" cy="6857998"/>
          </a:xfrm>
          <a:prstGeom prst="rect">
            <a:avLst/>
          </a:prstGeom>
        </p:spPr>
      </p:pic>
      <p:grpSp>
        <p:nvGrpSpPr>
          <p:cNvPr id="4" name="object 4"/>
          <p:cNvGrpSpPr/>
          <p:nvPr/>
        </p:nvGrpSpPr>
        <p:grpSpPr>
          <a:xfrm>
            <a:off x="4914900" y="504444"/>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sp>
        <p:nvSpPr>
          <p:cNvPr id="7" name="object 7"/>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a:spLocks noGrp="1"/>
          </p:cNvSpPr>
          <p:nvPr>
            <p:ph type="title"/>
          </p:nvPr>
        </p:nvSpPr>
        <p:spPr>
          <a:xfrm>
            <a:off x="215900" y="-55118"/>
            <a:ext cx="8310880" cy="1244600"/>
          </a:xfrm>
          <a:prstGeom prst="rect">
            <a:avLst/>
          </a:prstGeom>
        </p:spPr>
        <p:txBody>
          <a:bodyPr vert="horz" wrap="square" lIns="0" tIns="12065" rIns="0" bIns="0" rtlCol="0">
            <a:spAutoFit/>
          </a:bodyPr>
          <a:lstStyle/>
          <a:p>
            <a:pPr marL="12700">
              <a:lnSpc>
                <a:spcPct val="100000"/>
              </a:lnSpc>
              <a:spcBef>
                <a:spcPts val="95"/>
              </a:spcBef>
            </a:pPr>
            <a:r>
              <a:rPr sz="4000" spc="-250" dirty="0"/>
              <a:t>Federal</a:t>
            </a:r>
            <a:r>
              <a:rPr sz="4000" spc="-200" dirty="0"/>
              <a:t> </a:t>
            </a:r>
            <a:r>
              <a:rPr sz="4000" spc="-335" dirty="0"/>
              <a:t>Small</a:t>
            </a:r>
            <a:r>
              <a:rPr sz="4000" spc="-180" dirty="0"/>
              <a:t> </a:t>
            </a:r>
            <a:r>
              <a:rPr sz="4000" spc="-275" dirty="0"/>
              <a:t>Business</a:t>
            </a:r>
            <a:r>
              <a:rPr sz="4000" spc="-200" dirty="0"/>
              <a:t> </a:t>
            </a:r>
            <a:r>
              <a:rPr sz="4000" spc="-190" dirty="0"/>
              <a:t>Certifications</a:t>
            </a:r>
            <a:endParaRPr sz="4000"/>
          </a:p>
          <a:p>
            <a:pPr marL="12700">
              <a:lnSpc>
                <a:spcPct val="100000"/>
              </a:lnSpc>
            </a:pPr>
            <a:r>
              <a:rPr sz="4000" spc="-295" dirty="0"/>
              <a:t>“Set-</a:t>
            </a:r>
            <a:r>
              <a:rPr sz="4000" spc="-105" dirty="0"/>
              <a:t>Asides”</a:t>
            </a:r>
            <a:endParaRPr sz="4000"/>
          </a:p>
        </p:txBody>
      </p:sp>
      <p:sp>
        <p:nvSpPr>
          <p:cNvPr id="10" name="object 10"/>
          <p:cNvSpPr txBox="1"/>
          <p:nvPr/>
        </p:nvSpPr>
        <p:spPr>
          <a:xfrm>
            <a:off x="307340" y="1244777"/>
            <a:ext cx="10602595" cy="5008245"/>
          </a:xfrm>
          <a:prstGeom prst="rect">
            <a:avLst/>
          </a:prstGeom>
        </p:spPr>
        <p:txBody>
          <a:bodyPr vert="horz" wrap="square" lIns="0" tIns="132080" rIns="0" bIns="0" rtlCol="0">
            <a:spAutoFit/>
          </a:bodyPr>
          <a:lstStyle/>
          <a:p>
            <a:pPr marL="12700" marR="0" lvl="0" indent="0" defTabSz="914400" eaLnBrk="1" fontAlgn="auto" latinLnBrk="0" hangingPunct="1">
              <a:lnSpc>
                <a:spcPct val="100000"/>
              </a:lnSpc>
              <a:spcBef>
                <a:spcPts val="1040"/>
              </a:spcBef>
              <a:spcAft>
                <a:spcPts val="0"/>
              </a:spcAft>
              <a:buClrTx/>
              <a:buSzTx/>
              <a:buFontTx/>
              <a:buNone/>
              <a:tabLst/>
              <a:defRPr/>
            </a:pPr>
            <a:r>
              <a:rPr kumimoji="0" sz="3900" b="0" i="0" u="sng" strike="noStrike" kern="0" cap="none" spc="-20" normalizeH="0" baseline="0" noProof="0" dirty="0">
                <a:ln>
                  <a:noFill/>
                </a:ln>
                <a:solidFill>
                  <a:srgbClr val="006FC0"/>
                </a:solidFill>
                <a:effectLst/>
                <a:uLnTx/>
                <a:uFill>
                  <a:solidFill>
                    <a:srgbClr val="006FC0"/>
                  </a:solidFill>
                </a:uFill>
                <a:latin typeface="Arial Narrow"/>
                <a:cs typeface="Arial Narrow"/>
                <a:hlinkClick r:id="rId5"/>
              </a:rPr>
              <a:t>https://www.sba.gov/federal-</a:t>
            </a:r>
            <a:r>
              <a:rPr kumimoji="0" sz="3900" b="0" i="0" u="sng" strike="noStrike" kern="0" cap="none" spc="-10" normalizeH="0" baseline="0" noProof="0" dirty="0">
                <a:ln>
                  <a:noFill/>
                </a:ln>
                <a:solidFill>
                  <a:srgbClr val="006FC0"/>
                </a:solidFill>
                <a:effectLst/>
                <a:uLnTx/>
                <a:uFill>
                  <a:solidFill>
                    <a:srgbClr val="006FC0"/>
                  </a:solidFill>
                </a:uFill>
                <a:latin typeface="Arial Narrow"/>
                <a:cs typeface="Arial Narrow"/>
                <a:hlinkClick r:id="rId5"/>
              </a:rPr>
              <a:t>contracting</a:t>
            </a:r>
            <a:endParaRPr kumimoji="0" sz="3900" b="0" i="0" u="none" strike="noStrike" kern="0" cap="none" spc="0" normalizeH="0" baseline="0" noProof="0">
              <a:ln>
                <a:noFill/>
              </a:ln>
              <a:solidFill>
                <a:sysClr val="windowText" lastClr="000000"/>
              </a:solidFill>
              <a:effectLst/>
              <a:uLnTx/>
              <a:uFillTx/>
              <a:latin typeface="Arial Narrow"/>
              <a:cs typeface="Arial Narrow"/>
            </a:endParaRPr>
          </a:p>
          <a:p>
            <a:pPr marL="12700" marR="0" lvl="0" indent="0" defTabSz="914400" eaLnBrk="1" fontAlgn="auto" latinLnBrk="0" hangingPunct="1">
              <a:lnSpc>
                <a:spcPct val="100000"/>
              </a:lnSpc>
              <a:spcBef>
                <a:spcPts val="844"/>
              </a:spcBef>
              <a:spcAft>
                <a:spcPts val="0"/>
              </a:spcAft>
              <a:buClrTx/>
              <a:buSzTx/>
              <a:buFontTx/>
              <a:buNone/>
              <a:tabLst/>
              <a:defRPr/>
            </a:pPr>
            <a:r>
              <a:rPr kumimoji="0" sz="3500" b="0" i="0" u="sng" strike="noStrike" kern="0" cap="none" spc="0" normalizeH="0" baseline="0" noProof="0" dirty="0">
                <a:ln>
                  <a:noFill/>
                </a:ln>
                <a:solidFill>
                  <a:srgbClr val="0000CC"/>
                </a:solidFill>
                <a:effectLst/>
                <a:uLnTx/>
                <a:uFill>
                  <a:solidFill>
                    <a:srgbClr val="0000CC"/>
                  </a:solidFill>
                </a:uFill>
                <a:latin typeface="Arial Narrow"/>
                <a:cs typeface="Arial Narrow"/>
              </a:rPr>
              <a:t>Federal U.S.</a:t>
            </a:r>
            <a:r>
              <a:rPr kumimoji="0" sz="3500" b="0" i="0" u="sng" strike="noStrike" kern="0" cap="none" spc="-10" normalizeH="0" baseline="0" noProof="0" dirty="0">
                <a:ln>
                  <a:noFill/>
                </a:ln>
                <a:solidFill>
                  <a:srgbClr val="0000CC"/>
                </a:solidFill>
                <a:effectLst/>
                <a:uLnTx/>
                <a:uFill>
                  <a:solidFill>
                    <a:srgbClr val="0000CC"/>
                  </a:solidFill>
                </a:uFill>
                <a:latin typeface="Arial Narrow"/>
                <a:cs typeface="Arial Narrow"/>
              </a:rPr>
              <a:t> </a:t>
            </a:r>
            <a:r>
              <a:rPr kumimoji="0" sz="3500" b="0" i="0" u="sng" strike="noStrike" kern="0" cap="none" spc="0" normalizeH="0" baseline="0" noProof="0" dirty="0">
                <a:ln>
                  <a:noFill/>
                </a:ln>
                <a:solidFill>
                  <a:srgbClr val="0000CC"/>
                </a:solidFill>
                <a:effectLst/>
                <a:uLnTx/>
                <a:uFill>
                  <a:solidFill>
                    <a:srgbClr val="0000CC"/>
                  </a:solidFill>
                </a:uFill>
                <a:latin typeface="Arial Narrow"/>
                <a:cs typeface="Arial Narrow"/>
              </a:rPr>
              <a:t>Small</a:t>
            </a:r>
            <a:r>
              <a:rPr kumimoji="0" sz="3500" b="0" i="0" u="sng" strike="noStrike" kern="0" cap="none" spc="5" normalizeH="0" baseline="0" noProof="0" dirty="0">
                <a:ln>
                  <a:noFill/>
                </a:ln>
                <a:solidFill>
                  <a:srgbClr val="0000CC"/>
                </a:solidFill>
                <a:effectLst/>
                <a:uLnTx/>
                <a:uFill>
                  <a:solidFill>
                    <a:srgbClr val="0000CC"/>
                  </a:solidFill>
                </a:uFill>
                <a:latin typeface="Arial Narrow"/>
                <a:cs typeface="Arial Narrow"/>
              </a:rPr>
              <a:t> </a:t>
            </a:r>
            <a:r>
              <a:rPr kumimoji="0" sz="3500" b="0" i="0" u="sng" strike="noStrike" kern="0" cap="none" spc="0" normalizeH="0" baseline="0" noProof="0" dirty="0">
                <a:ln>
                  <a:noFill/>
                </a:ln>
                <a:solidFill>
                  <a:srgbClr val="0000CC"/>
                </a:solidFill>
                <a:effectLst/>
                <a:uLnTx/>
                <a:uFill>
                  <a:solidFill>
                    <a:srgbClr val="0000CC"/>
                  </a:solidFill>
                </a:uFill>
                <a:latin typeface="Arial Narrow"/>
                <a:cs typeface="Arial Narrow"/>
              </a:rPr>
              <a:t>Business</a:t>
            </a:r>
            <a:r>
              <a:rPr kumimoji="0" sz="3500" b="0" i="0" u="sng" strike="noStrike" kern="0" cap="none" spc="-160" normalizeH="0" baseline="0" noProof="0" dirty="0">
                <a:ln>
                  <a:noFill/>
                </a:ln>
                <a:solidFill>
                  <a:srgbClr val="0000CC"/>
                </a:solidFill>
                <a:effectLst/>
                <a:uLnTx/>
                <a:uFill>
                  <a:solidFill>
                    <a:srgbClr val="0000CC"/>
                  </a:solidFill>
                </a:uFill>
                <a:latin typeface="Arial Narrow"/>
                <a:cs typeface="Arial Narrow"/>
              </a:rPr>
              <a:t> </a:t>
            </a:r>
            <a:r>
              <a:rPr kumimoji="0" sz="3500" b="0" i="0" u="sng" strike="noStrike" kern="0" cap="none" spc="0" normalizeH="0" baseline="0" noProof="0" dirty="0">
                <a:ln>
                  <a:noFill/>
                </a:ln>
                <a:solidFill>
                  <a:srgbClr val="0000CC"/>
                </a:solidFill>
                <a:effectLst/>
                <a:uLnTx/>
                <a:uFill>
                  <a:solidFill>
                    <a:srgbClr val="0000CC"/>
                  </a:solidFill>
                </a:uFill>
                <a:latin typeface="Arial Narrow"/>
                <a:cs typeface="Arial Narrow"/>
              </a:rPr>
              <a:t>Administration (SBA)</a:t>
            </a:r>
            <a:r>
              <a:rPr kumimoji="0" sz="3500" b="0" i="0" u="sng" strike="noStrike" kern="0" cap="none" spc="-25" normalizeH="0" baseline="0" noProof="0" dirty="0">
                <a:ln>
                  <a:noFill/>
                </a:ln>
                <a:solidFill>
                  <a:srgbClr val="0000CC"/>
                </a:solidFill>
                <a:effectLst/>
                <a:uLnTx/>
                <a:uFill>
                  <a:solidFill>
                    <a:srgbClr val="0000CC"/>
                  </a:solidFill>
                </a:uFill>
                <a:latin typeface="Arial Narrow"/>
                <a:cs typeface="Arial Narrow"/>
              </a:rPr>
              <a:t> </a:t>
            </a:r>
            <a:r>
              <a:rPr kumimoji="0" sz="3500" b="0" i="0" u="sng" strike="noStrike" kern="0" cap="none" spc="-10" normalizeH="0" baseline="0" noProof="0" dirty="0">
                <a:ln>
                  <a:noFill/>
                </a:ln>
                <a:solidFill>
                  <a:srgbClr val="0000CC"/>
                </a:solidFill>
                <a:effectLst/>
                <a:uLnTx/>
                <a:uFill>
                  <a:solidFill>
                    <a:srgbClr val="0000CC"/>
                  </a:solidFill>
                </a:uFill>
                <a:latin typeface="Arial Narrow"/>
                <a:cs typeface="Arial Narrow"/>
              </a:rPr>
              <a:t>Certifications</a:t>
            </a:r>
            <a:endParaRPr kumimoji="0" sz="3500" b="0" i="0" u="none" strike="noStrike" kern="0" cap="none" spc="0" normalizeH="0" baseline="0" noProof="0">
              <a:ln>
                <a:noFill/>
              </a:ln>
              <a:solidFill>
                <a:sysClr val="windowText" lastClr="000000"/>
              </a:solidFill>
              <a:effectLst/>
              <a:uLnTx/>
              <a:uFillTx/>
              <a:latin typeface="Arial Narrow"/>
              <a:cs typeface="Arial Narrow"/>
            </a:endParaRPr>
          </a:p>
          <a:p>
            <a:pPr marL="1155700" marR="1071245" lvl="0" indent="-228600" defTabSz="914400" eaLnBrk="1" fontAlgn="auto" latinLnBrk="0" hangingPunct="1">
              <a:lnSpc>
                <a:spcPct val="100000"/>
              </a:lnSpc>
              <a:spcBef>
                <a:spcPts val="840"/>
              </a:spcBef>
              <a:spcAft>
                <a:spcPts val="0"/>
              </a:spcAft>
              <a:buClrTx/>
              <a:buSzTx/>
              <a:buFont typeface="Arial"/>
              <a:buChar char="•"/>
              <a:tabLst>
                <a:tab pos="1156335" algn="l"/>
              </a:tabLst>
              <a:defRPr/>
            </a:pPr>
            <a:r>
              <a:rPr kumimoji="0" sz="3500" b="0" i="0" u="none" strike="noStrike" kern="0" cap="none" spc="0" normalizeH="0" baseline="0" noProof="0" dirty="0">
                <a:ln>
                  <a:noFill/>
                </a:ln>
                <a:solidFill>
                  <a:srgbClr val="3E3E3E"/>
                </a:solidFill>
                <a:effectLst/>
                <a:uLnTx/>
                <a:uFillTx/>
                <a:latin typeface="Arial Narrow"/>
                <a:cs typeface="Arial Narrow"/>
              </a:rPr>
              <a:t>Woman</a:t>
            </a:r>
            <a:r>
              <a:rPr kumimoji="0" sz="3500" b="0" i="0" u="none" strike="noStrike" kern="0" cap="none" spc="-30"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Owned</a:t>
            </a:r>
            <a:r>
              <a:rPr kumimoji="0" sz="3500" b="0" i="0" u="none" strike="noStrike" kern="0" cap="none" spc="-15"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Small</a:t>
            </a:r>
            <a:r>
              <a:rPr kumimoji="0" sz="3500" b="0" i="0" u="none" strike="noStrike" kern="0" cap="none" spc="-35"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Business</a:t>
            </a:r>
            <a:r>
              <a:rPr kumimoji="0" sz="3500" b="0" i="0" u="none" strike="noStrike" kern="0" cap="none" spc="-25"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(WOSB)/</a:t>
            </a:r>
            <a:r>
              <a:rPr kumimoji="0" sz="3500" b="0" i="0" u="none" strike="noStrike" kern="0" cap="none" spc="-45" normalizeH="0" baseline="0" noProof="0" dirty="0">
                <a:ln>
                  <a:noFill/>
                </a:ln>
                <a:solidFill>
                  <a:srgbClr val="3E3E3E"/>
                </a:solidFill>
                <a:effectLst/>
                <a:uLnTx/>
                <a:uFillTx/>
                <a:latin typeface="Arial Narrow"/>
                <a:cs typeface="Arial Narrow"/>
              </a:rPr>
              <a:t> </a:t>
            </a:r>
            <a:r>
              <a:rPr kumimoji="0" sz="3500" b="0" i="0" u="none" strike="noStrike" kern="0" cap="none" spc="-10" normalizeH="0" baseline="0" noProof="0" dirty="0">
                <a:ln>
                  <a:noFill/>
                </a:ln>
                <a:solidFill>
                  <a:srgbClr val="3E3E3E"/>
                </a:solidFill>
                <a:effectLst/>
                <a:uLnTx/>
                <a:uFillTx/>
                <a:latin typeface="Arial Narrow"/>
                <a:cs typeface="Arial Narrow"/>
              </a:rPr>
              <a:t>Economic </a:t>
            </a:r>
            <a:r>
              <a:rPr kumimoji="0" sz="3500" b="0" i="0" u="none" strike="noStrike" kern="0" cap="none" spc="0" normalizeH="0" baseline="0" noProof="0" dirty="0">
                <a:ln>
                  <a:noFill/>
                </a:ln>
                <a:solidFill>
                  <a:srgbClr val="3E3E3E"/>
                </a:solidFill>
                <a:effectLst/>
                <a:uLnTx/>
                <a:uFillTx/>
                <a:latin typeface="Arial Narrow"/>
                <a:cs typeface="Arial Narrow"/>
              </a:rPr>
              <a:t>Disadvantaged</a:t>
            </a:r>
            <a:r>
              <a:rPr kumimoji="0" sz="3500" b="0" i="0" u="none" strike="noStrike" kern="0" cap="none" spc="10" normalizeH="0" baseline="0" noProof="0" dirty="0">
                <a:ln>
                  <a:noFill/>
                </a:ln>
                <a:solidFill>
                  <a:srgbClr val="3E3E3E"/>
                </a:solidFill>
                <a:effectLst/>
                <a:uLnTx/>
                <a:uFillTx/>
                <a:latin typeface="Arial Narrow"/>
                <a:cs typeface="Arial Narrow"/>
              </a:rPr>
              <a:t> </a:t>
            </a:r>
            <a:r>
              <a:rPr kumimoji="0" sz="3500" b="0" i="0" u="none" strike="noStrike" kern="0" cap="none" spc="-10" normalizeH="0" baseline="0" noProof="0" dirty="0">
                <a:ln>
                  <a:noFill/>
                </a:ln>
                <a:solidFill>
                  <a:srgbClr val="3E3E3E"/>
                </a:solidFill>
                <a:effectLst/>
                <a:uLnTx/>
                <a:uFillTx/>
                <a:latin typeface="Arial Narrow"/>
                <a:cs typeface="Arial Narrow"/>
              </a:rPr>
              <a:t>(EDWOSB)</a:t>
            </a:r>
            <a:endParaRPr kumimoji="0" sz="3500" b="0" i="0" u="none" strike="noStrike" kern="0" cap="none" spc="0" normalizeH="0" baseline="0" noProof="0">
              <a:ln>
                <a:noFill/>
              </a:ln>
              <a:solidFill>
                <a:sysClr val="windowText" lastClr="000000"/>
              </a:solidFill>
              <a:effectLst/>
              <a:uLnTx/>
              <a:uFillTx/>
              <a:latin typeface="Arial Narrow"/>
              <a:cs typeface="Arial Narrow"/>
            </a:endParaRPr>
          </a:p>
          <a:p>
            <a:pPr marL="1155700" marR="5080" lvl="0" indent="-228600" defTabSz="914400" eaLnBrk="1" fontAlgn="auto" latinLnBrk="0" hangingPunct="1">
              <a:lnSpc>
                <a:spcPct val="100000"/>
              </a:lnSpc>
              <a:spcBef>
                <a:spcPts val="840"/>
              </a:spcBef>
              <a:spcAft>
                <a:spcPts val="0"/>
              </a:spcAft>
              <a:buClrTx/>
              <a:buSzTx/>
              <a:buFont typeface="Arial"/>
              <a:buChar char="•"/>
              <a:tabLst>
                <a:tab pos="1156335" algn="l"/>
              </a:tabLst>
              <a:defRPr/>
            </a:pPr>
            <a:r>
              <a:rPr kumimoji="0" sz="3500" b="0" i="0" u="none" strike="noStrike" kern="0" cap="none" spc="0" normalizeH="0" baseline="0" noProof="0" dirty="0">
                <a:ln>
                  <a:noFill/>
                </a:ln>
                <a:solidFill>
                  <a:srgbClr val="3E3E3E"/>
                </a:solidFill>
                <a:effectLst/>
                <a:uLnTx/>
                <a:uFillTx/>
                <a:latin typeface="Arial Narrow"/>
                <a:cs typeface="Arial Narrow"/>
              </a:rPr>
              <a:t>Veteran</a:t>
            </a:r>
            <a:r>
              <a:rPr kumimoji="0" sz="3500" b="0" i="0" u="none" strike="noStrike" kern="0" cap="none" spc="-55"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Owned</a:t>
            </a:r>
            <a:r>
              <a:rPr kumimoji="0" sz="3500" b="0" i="0" u="none" strike="noStrike" kern="0" cap="none" spc="-30"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Small</a:t>
            </a:r>
            <a:r>
              <a:rPr kumimoji="0" sz="3500" b="0" i="0" u="none" strike="noStrike" kern="0" cap="none" spc="-40"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Business</a:t>
            </a:r>
            <a:r>
              <a:rPr kumimoji="0" sz="3500" b="0" i="0" u="none" strike="noStrike" kern="0" cap="none" spc="-40"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(VOSB)/</a:t>
            </a:r>
            <a:r>
              <a:rPr kumimoji="0" sz="3500" b="0" i="0" u="none" strike="noStrike" kern="0" cap="none" spc="-55"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Service-</a:t>
            </a:r>
            <a:r>
              <a:rPr kumimoji="0" sz="3500" b="0" i="0" u="none" strike="noStrike" kern="0" cap="none" spc="-10" normalizeH="0" baseline="0" noProof="0" dirty="0">
                <a:ln>
                  <a:noFill/>
                </a:ln>
                <a:solidFill>
                  <a:srgbClr val="3E3E3E"/>
                </a:solidFill>
                <a:effectLst/>
                <a:uLnTx/>
                <a:uFillTx/>
                <a:latin typeface="Arial Narrow"/>
                <a:cs typeface="Arial Narrow"/>
              </a:rPr>
              <a:t>Disabled (SDVOSB)</a:t>
            </a:r>
            <a:endParaRPr kumimoji="0" sz="3500" b="0" i="0" u="none" strike="noStrike" kern="0" cap="none" spc="0" normalizeH="0" baseline="0" noProof="0">
              <a:ln>
                <a:noFill/>
              </a:ln>
              <a:solidFill>
                <a:sysClr val="windowText" lastClr="000000"/>
              </a:solidFill>
              <a:effectLst/>
              <a:uLnTx/>
              <a:uFillTx/>
              <a:latin typeface="Arial Narrow"/>
              <a:cs typeface="Arial Narrow"/>
            </a:endParaRPr>
          </a:p>
          <a:p>
            <a:pPr marL="1155700" marR="0" lvl="0" indent="-229235" defTabSz="914400" eaLnBrk="1" fontAlgn="auto" latinLnBrk="0" hangingPunct="1">
              <a:lnSpc>
                <a:spcPct val="100000"/>
              </a:lnSpc>
              <a:spcBef>
                <a:spcPts val="844"/>
              </a:spcBef>
              <a:spcAft>
                <a:spcPts val="0"/>
              </a:spcAft>
              <a:buClrTx/>
              <a:buSzTx/>
              <a:buFont typeface="Arial"/>
              <a:buChar char="•"/>
              <a:tabLst>
                <a:tab pos="1156335" algn="l"/>
              </a:tabLst>
              <a:defRPr/>
            </a:pPr>
            <a:r>
              <a:rPr kumimoji="0" sz="3500" b="0" i="0" u="none" strike="noStrike" kern="0" cap="none" spc="-10" normalizeH="0" baseline="0" noProof="0" dirty="0">
                <a:ln>
                  <a:noFill/>
                </a:ln>
                <a:solidFill>
                  <a:srgbClr val="3E3E3E"/>
                </a:solidFill>
                <a:effectLst/>
                <a:uLnTx/>
                <a:uFillTx/>
                <a:latin typeface="Arial Narrow"/>
                <a:cs typeface="Arial Narrow"/>
              </a:rPr>
              <a:t>HUBZone</a:t>
            </a:r>
            <a:endParaRPr kumimoji="0" sz="3500" b="0" i="0" u="none" strike="noStrike" kern="0" cap="none" spc="0" normalizeH="0" baseline="0" noProof="0">
              <a:ln>
                <a:noFill/>
              </a:ln>
              <a:solidFill>
                <a:sysClr val="windowText" lastClr="000000"/>
              </a:solidFill>
              <a:effectLst/>
              <a:uLnTx/>
              <a:uFillTx/>
              <a:latin typeface="Arial Narrow"/>
              <a:cs typeface="Arial Narrow"/>
            </a:endParaRPr>
          </a:p>
          <a:p>
            <a:pPr marL="1155700" marR="0" lvl="0" indent="-229235" defTabSz="914400" eaLnBrk="1" fontAlgn="auto" latinLnBrk="0" hangingPunct="1">
              <a:lnSpc>
                <a:spcPct val="100000"/>
              </a:lnSpc>
              <a:spcBef>
                <a:spcPts val="840"/>
              </a:spcBef>
              <a:spcAft>
                <a:spcPts val="0"/>
              </a:spcAft>
              <a:buClrTx/>
              <a:buSzTx/>
              <a:buFont typeface="Arial"/>
              <a:buChar char="•"/>
              <a:tabLst>
                <a:tab pos="1156335" algn="l"/>
              </a:tabLst>
              <a:defRPr/>
            </a:pPr>
            <a:r>
              <a:rPr kumimoji="0" sz="3500" b="0" i="0" u="none" strike="noStrike" kern="0" cap="none" spc="0" normalizeH="0" baseline="0" noProof="0" dirty="0">
                <a:ln>
                  <a:noFill/>
                </a:ln>
                <a:solidFill>
                  <a:srgbClr val="3E3E3E"/>
                </a:solidFill>
                <a:effectLst/>
                <a:uLnTx/>
                <a:uFillTx/>
                <a:latin typeface="Arial Narrow"/>
                <a:cs typeface="Arial Narrow"/>
              </a:rPr>
              <a:t>8(a)</a:t>
            </a:r>
            <a:r>
              <a:rPr kumimoji="0" sz="3500" b="0" i="0" u="none" strike="noStrike" kern="0" cap="none" spc="-30"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Business</a:t>
            </a:r>
            <a:r>
              <a:rPr kumimoji="0" sz="3500" b="0" i="0" u="none" strike="noStrike" kern="0" cap="none" spc="-30" normalizeH="0" baseline="0" noProof="0" dirty="0">
                <a:ln>
                  <a:noFill/>
                </a:ln>
                <a:solidFill>
                  <a:srgbClr val="3E3E3E"/>
                </a:solidFill>
                <a:effectLst/>
                <a:uLnTx/>
                <a:uFillTx/>
                <a:latin typeface="Arial Narrow"/>
                <a:cs typeface="Arial Narrow"/>
              </a:rPr>
              <a:t> </a:t>
            </a:r>
            <a:r>
              <a:rPr kumimoji="0" sz="3500" b="0" i="0" u="none" strike="noStrike" kern="0" cap="none" spc="0" normalizeH="0" baseline="0" noProof="0" dirty="0">
                <a:ln>
                  <a:noFill/>
                </a:ln>
                <a:solidFill>
                  <a:srgbClr val="3E3E3E"/>
                </a:solidFill>
                <a:effectLst/>
                <a:uLnTx/>
                <a:uFillTx/>
                <a:latin typeface="Arial Narrow"/>
                <a:cs typeface="Arial Narrow"/>
              </a:rPr>
              <a:t>Development</a:t>
            </a:r>
            <a:r>
              <a:rPr kumimoji="0" sz="3500" b="0" i="0" u="none" strike="noStrike" kern="0" cap="none" spc="-15" normalizeH="0" baseline="0" noProof="0" dirty="0">
                <a:ln>
                  <a:noFill/>
                </a:ln>
                <a:solidFill>
                  <a:srgbClr val="3E3E3E"/>
                </a:solidFill>
                <a:effectLst/>
                <a:uLnTx/>
                <a:uFillTx/>
                <a:latin typeface="Arial Narrow"/>
                <a:cs typeface="Arial Narrow"/>
              </a:rPr>
              <a:t> </a:t>
            </a:r>
            <a:r>
              <a:rPr kumimoji="0" sz="3500" b="0" i="0" u="none" strike="noStrike" kern="0" cap="none" spc="-10" normalizeH="0" baseline="0" noProof="0" dirty="0">
                <a:ln>
                  <a:noFill/>
                </a:ln>
                <a:solidFill>
                  <a:srgbClr val="3E3E3E"/>
                </a:solidFill>
                <a:effectLst/>
                <a:uLnTx/>
                <a:uFillTx/>
                <a:latin typeface="Arial Narrow"/>
                <a:cs typeface="Arial Narrow"/>
              </a:rPr>
              <a:t>Program</a:t>
            </a:r>
            <a:endParaRPr kumimoji="0" sz="35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11" name="object 11"/>
          <p:cNvSpPr txBox="1"/>
          <p:nvPr/>
        </p:nvSpPr>
        <p:spPr>
          <a:xfrm>
            <a:off x="11872975" y="6443395"/>
            <a:ext cx="196215" cy="16671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000" b="0" i="0" u="none" strike="noStrike" kern="0" cap="none" spc="-25" normalizeH="0" baseline="0" noProof="0" dirty="0">
                <a:ln>
                  <a:noFill/>
                </a:ln>
                <a:solidFill>
                  <a:srgbClr val="888888"/>
                </a:solidFill>
                <a:effectLst/>
                <a:uLnTx/>
                <a:uFillTx/>
                <a:latin typeface="Arial"/>
                <a:cs typeface="Arial"/>
              </a:rPr>
              <a:t>56</a:t>
            </a:r>
            <a:endParaRPr kumimoji="0" sz="1000" b="0" i="0" u="none" strike="noStrike" kern="0" cap="none" spc="0" normalizeH="0" baseline="0" noProof="0" dirty="0">
              <a:ln>
                <a:noFill/>
              </a:ln>
              <a:solidFill>
                <a:sysClr val="windowText" lastClr="000000"/>
              </a:solidFill>
              <a:effectLst/>
              <a:uLnTx/>
              <a:uFillTx/>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220345" marR="5080">
              <a:lnSpc>
                <a:spcPct val="100000"/>
              </a:lnSpc>
              <a:spcBef>
                <a:spcPts val="100"/>
              </a:spcBef>
            </a:pPr>
            <a:r>
              <a:rPr spc="-195" dirty="0"/>
              <a:t>Federal</a:t>
            </a:r>
            <a:r>
              <a:rPr spc="-180" dirty="0"/>
              <a:t> </a:t>
            </a:r>
            <a:r>
              <a:rPr spc="-220" dirty="0"/>
              <a:t>Government’s</a:t>
            </a:r>
            <a:r>
              <a:rPr spc="-180" dirty="0"/>
              <a:t> </a:t>
            </a:r>
            <a:r>
              <a:rPr spc="-245" dirty="0"/>
              <a:t>System</a:t>
            </a:r>
            <a:r>
              <a:rPr spc="-120" dirty="0"/>
              <a:t> </a:t>
            </a:r>
            <a:r>
              <a:rPr spc="-145" dirty="0"/>
              <a:t>for</a:t>
            </a:r>
            <a:r>
              <a:rPr spc="-355" dirty="0"/>
              <a:t> </a:t>
            </a:r>
            <a:r>
              <a:rPr spc="-210" dirty="0"/>
              <a:t>Award</a:t>
            </a:r>
            <a:r>
              <a:rPr spc="-185" dirty="0"/>
              <a:t> </a:t>
            </a:r>
            <a:r>
              <a:rPr spc="-195" dirty="0"/>
              <a:t>Management </a:t>
            </a:r>
            <a:r>
              <a:rPr spc="-270" dirty="0"/>
              <a:t>(www.SAM.gov)</a:t>
            </a:r>
          </a:p>
        </p:txBody>
      </p:sp>
      <p:grpSp>
        <p:nvGrpSpPr>
          <p:cNvPr id="4" name="object 4"/>
          <p:cNvGrpSpPr/>
          <p:nvPr/>
        </p:nvGrpSpPr>
        <p:grpSpPr>
          <a:xfrm>
            <a:off x="2440432" y="3200400"/>
            <a:ext cx="7084695" cy="3022600"/>
            <a:chOff x="2440432" y="3200400"/>
            <a:chExt cx="7084695" cy="3022600"/>
          </a:xfrm>
        </p:grpSpPr>
        <p:pic>
          <p:nvPicPr>
            <p:cNvPr id="5" name="object 5"/>
            <p:cNvPicPr/>
            <p:nvPr/>
          </p:nvPicPr>
          <p:blipFill>
            <a:blip r:embed="rId2" cstate="print"/>
            <a:stretch>
              <a:fillRect/>
            </a:stretch>
          </p:blipFill>
          <p:spPr>
            <a:xfrm>
              <a:off x="2440432" y="3200400"/>
              <a:ext cx="7084568" cy="3022193"/>
            </a:xfrm>
            <a:prstGeom prst="rect">
              <a:avLst/>
            </a:prstGeom>
          </p:spPr>
        </p:pic>
        <p:pic>
          <p:nvPicPr>
            <p:cNvPr id="6" name="object 6"/>
            <p:cNvPicPr/>
            <p:nvPr/>
          </p:nvPicPr>
          <p:blipFill>
            <a:blip r:embed="rId3" cstate="print"/>
            <a:stretch>
              <a:fillRect/>
            </a:stretch>
          </p:blipFill>
          <p:spPr>
            <a:xfrm>
              <a:off x="4463796" y="4989576"/>
              <a:ext cx="1796796" cy="592836"/>
            </a:xfrm>
            <a:prstGeom prst="rect">
              <a:avLst/>
            </a:prstGeom>
          </p:spPr>
        </p:pic>
      </p:grpSp>
      <p:sp>
        <p:nvSpPr>
          <p:cNvPr id="7" name="object 7"/>
          <p:cNvSpPr txBox="1"/>
          <p:nvPr/>
        </p:nvSpPr>
        <p:spPr>
          <a:xfrm>
            <a:off x="180543" y="1372870"/>
            <a:ext cx="11123930" cy="51371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800" b="0" i="0" u="none" strike="noStrike" kern="0" cap="none" spc="0" normalizeH="0" baseline="0" noProof="0" dirty="0">
                <a:ln>
                  <a:noFill/>
                </a:ln>
                <a:solidFill>
                  <a:srgbClr val="3E3E3E"/>
                </a:solidFill>
                <a:effectLst/>
                <a:uLnTx/>
                <a:uFillTx/>
                <a:latin typeface="Arial Narrow"/>
                <a:cs typeface="Arial Narrow"/>
              </a:rPr>
              <a:t>The</a:t>
            </a:r>
            <a:r>
              <a:rPr kumimoji="0" sz="2800" b="0" i="0" u="none" strike="noStrike" kern="0" cap="none" spc="25" normalizeH="0" baseline="0" noProof="0" dirty="0">
                <a:ln>
                  <a:noFill/>
                </a:ln>
                <a:solidFill>
                  <a:srgbClr val="3E3E3E"/>
                </a:solidFill>
                <a:effectLst/>
                <a:uLnTx/>
                <a:uFillTx/>
                <a:latin typeface="Arial Narrow"/>
                <a:cs typeface="Arial Narrow"/>
              </a:rPr>
              <a:t> </a:t>
            </a:r>
            <a:r>
              <a:rPr kumimoji="0" sz="3200" b="1" i="0" u="none" strike="noStrike" kern="0" cap="none" spc="0" normalizeH="0" baseline="0" noProof="0" dirty="0">
                <a:ln>
                  <a:noFill/>
                </a:ln>
                <a:solidFill>
                  <a:srgbClr val="0000CC"/>
                </a:solidFill>
                <a:effectLst/>
                <a:uLnTx/>
                <a:uFillTx/>
                <a:latin typeface="Arial Narrow"/>
                <a:cs typeface="Arial Narrow"/>
              </a:rPr>
              <a:t>System</a:t>
            </a:r>
            <a:r>
              <a:rPr kumimoji="0" sz="3200" b="1" i="0" u="none" strike="noStrike" kern="0" cap="none" spc="-70" normalizeH="0" baseline="0" noProof="0" dirty="0">
                <a:ln>
                  <a:noFill/>
                </a:ln>
                <a:solidFill>
                  <a:srgbClr val="0000CC"/>
                </a:solidFill>
                <a:effectLst/>
                <a:uLnTx/>
                <a:uFillTx/>
                <a:latin typeface="Arial Narrow"/>
                <a:cs typeface="Arial Narrow"/>
              </a:rPr>
              <a:t> </a:t>
            </a:r>
            <a:r>
              <a:rPr kumimoji="0" sz="3200" b="1" i="0" u="none" strike="noStrike" kern="0" cap="none" spc="0" normalizeH="0" baseline="0" noProof="0" dirty="0">
                <a:ln>
                  <a:noFill/>
                </a:ln>
                <a:solidFill>
                  <a:srgbClr val="0000CC"/>
                </a:solidFill>
                <a:effectLst/>
                <a:uLnTx/>
                <a:uFillTx/>
                <a:latin typeface="Arial Narrow"/>
                <a:cs typeface="Arial Narrow"/>
              </a:rPr>
              <a:t>for</a:t>
            </a:r>
            <a:r>
              <a:rPr kumimoji="0" sz="3200" b="1" i="0" u="none" strike="noStrike" kern="0" cap="none" spc="-155" normalizeH="0" baseline="0" noProof="0" dirty="0">
                <a:ln>
                  <a:noFill/>
                </a:ln>
                <a:solidFill>
                  <a:srgbClr val="0000CC"/>
                </a:solidFill>
                <a:effectLst/>
                <a:uLnTx/>
                <a:uFillTx/>
                <a:latin typeface="Arial Narrow"/>
                <a:cs typeface="Arial Narrow"/>
              </a:rPr>
              <a:t> </a:t>
            </a:r>
            <a:r>
              <a:rPr kumimoji="0" sz="3200" b="1" i="0" u="none" strike="noStrike" kern="0" cap="none" spc="0" normalizeH="0" baseline="0" noProof="0" dirty="0">
                <a:ln>
                  <a:noFill/>
                </a:ln>
                <a:solidFill>
                  <a:srgbClr val="0000CC"/>
                </a:solidFill>
                <a:effectLst/>
                <a:uLnTx/>
                <a:uFillTx/>
                <a:latin typeface="Arial Narrow"/>
                <a:cs typeface="Arial Narrow"/>
              </a:rPr>
              <a:t>Award</a:t>
            </a:r>
            <a:r>
              <a:rPr kumimoji="0" sz="3200" b="1" i="0" u="none" strike="noStrike" kern="0" cap="none" spc="-60" normalizeH="0" baseline="0" noProof="0" dirty="0">
                <a:ln>
                  <a:noFill/>
                </a:ln>
                <a:solidFill>
                  <a:srgbClr val="0000CC"/>
                </a:solidFill>
                <a:effectLst/>
                <a:uLnTx/>
                <a:uFillTx/>
                <a:latin typeface="Arial Narrow"/>
                <a:cs typeface="Arial Narrow"/>
              </a:rPr>
              <a:t> </a:t>
            </a:r>
            <a:r>
              <a:rPr kumimoji="0" sz="3200" b="1" i="0" u="none" strike="noStrike" kern="0" cap="none" spc="0" normalizeH="0" baseline="0" noProof="0" dirty="0">
                <a:ln>
                  <a:noFill/>
                </a:ln>
                <a:solidFill>
                  <a:srgbClr val="0000CC"/>
                </a:solidFill>
                <a:effectLst/>
                <a:uLnTx/>
                <a:uFillTx/>
                <a:latin typeface="Arial Narrow"/>
                <a:cs typeface="Arial Narrow"/>
              </a:rPr>
              <a:t>Management</a:t>
            </a:r>
            <a:r>
              <a:rPr kumimoji="0" sz="3200" b="1" i="0" u="none" strike="noStrike" kern="0" cap="none" spc="-140" normalizeH="0" baseline="0" noProof="0" dirty="0">
                <a:ln>
                  <a:noFill/>
                </a:ln>
                <a:solidFill>
                  <a:srgbClr val="0000CC"/>
                </a:solidFill>
                <a:effectLst/>
                <a:uLnTx/>
                <a:uFillTx/>
                <a:latin typeface="Arial Narrow"/>
                <a:cs typeface="Arial Narrow"/>
              </a:rPr>
              <a:t> </a:t>
            </a:r>
            <a:r>
              <a:rPr kumimoji="0" sz="3200" b="1" i="0" u="none" strike="noStrike" kern="0" cap="none" spc="0" normalizeH="0" baseline="0" noProof="0" dirty="0">
                <a:ln>
                  <a:noFill/>
                </a:ln>
                <a:solidFill>
                  <a:srgbClr val="0000CC"/>
                </a:solidFill>
                <a:effectLst/>
                <a:uLnTx/>
                <a:uFillTx/>
                <a:latin typeface="Arial Narrow"/>
                <a:cs typeface="Arial Narrow"/>
              </a:rPr>
              <a:t>(SAM)</a:t>
            </a:r>
            <a:r>
              <a:rPr kumimoji="0" sz="3200" b="1" i="0" u="none" strike="noStrike" kern="0" cap="none" spc="-70" normalizeH="0" baseline="0" noProof="0" dirty="0">
                <a:ln>
                  <a:noFill/>
                </a:ln>
                <a:solidFill>
                  <a:srgbClr val="0000CC"/>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Registration</a:t>
            </a:r>
            <a:r>
              <a:rPr kumimoji="0" sz="2800" b="0" i="0" u="none" strike="noStrike" kern="0" cap="none" spc="-70" normalizeH="0" baseline="0" noProof="0" dirty="0">
                <a:ln>
                  <a:noFill/>
                </a:ln>
                <a:solidFill>
                  <a:srgbClr val="3E3E3E"/>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is</a:t>
            </a:r>
            <a:r>
              <a:rPr kumimoji="0" sz="2800" b="0" i="0" u="none" strike="noStrike" kern="0" cap="none" spc="-45" normalizeH="0" baseline="0" noProof="0" dirty="0">
                <a:ln>
                  <a:noFill/>
                </a:ln>
                <a:solidFill>
                  <a:srgbClr val="3E3E3E"/>
                </a:solidFill>
                <a:effectLst/>
                <a:uLnTx/>
                <a:uFillTx/>
                <a:latin typeface="Arial Narrow"/>
                <a:cs typeface="Arial Narrow"/>
              </a:rPr>
              <a:t> </a:t>
            </a:r>
            <a:r>
              <a:rPr kumimoji="0" sz="2800" b="1" i="0" u="none" strike="noStrike" kern="0" cap="none" spc="0" normalizeH="0" baseline="0" noProof="0" dirty="0">
                <a:ln>
                  <a:noFill/>
                </a:ln>
                <a:solidFill>
                  <a:srgbClr val="EC1652"/>
                </a:solidFill>
                <a:effectLst/>
                <a:uLnTx/>
                <a:uFillTx/>
                <a:latin typeface="Arial Narrow"/>
                <a:cs typeface="Arial Narrow"/>
              </a:rPr>
              <a:t>required</a:t>
            </a:r>
            <a:r>
              <a:rPr kumimoji="0" sz="2800" b="1" i="0" u="none" strike="noStrike" kern="0" cap="none" spc="-85" normalizeH="0" baseline="0" noProof="0" dirty="0">
                <a:ln>
                  <a:noFill/>
                </a:ln>
                <a:solidFill>
                  <a:srgbClr val="EC1652"/>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prior</a:t>
            </a:r>
            <a:r>
              <a:rPr kumimoji="0" sz="2800" b="0" i="0" u="none" strike="noStrike" kern="0" cap="none" spc="-60" normalizeH="0" baseline="0" noProof="0" dirty="0">
                <a:ln>
                  <a:noFill/>
                </a:ln>
                <a:solidFill>
                  <a:srgbClr val="3E3E3E"/>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to</a:t>
            </a:r>
            <a:r>
              <a:rPr kumimoji="0" sz="2800" b="0" i="0" u="none" strike="noStrike" kern="0" cap="none" spc="-40" normalizeH="0" baseline="0" noProof="0" dirty="0">
                <a:ln>
                  <a:noFill/>
                </a:ln>
                <a:solidFill>
                  <a:srgbClr val="3E3E3E"/>
                </a:solidFill>
                <a:effectLst/>
                <a:uLnTx/>
                <a:uFillTx/>
                <a:latin typeface="Arial Narrow"/>
                <a:cs typeface="Arial Narrow"/>
              </a:rPr>
              <a:t> </a:t>
            </a:r>
            <a:r>
              <a:rPr kumimoji="0" sz="2800" b="0" i="0" u="none" strike="noStrike" kern="0" cap="none" spc="-50" normalizeH="0" baseline="0" noProof="0" dirty="0">
                <a:ln>
                  <a:noFill/>
                </a:ln>
                <a:solidFill>
                  <a:srgbClr val="3E3E3E"/>
                </a:solidFill>
                <a:effectLst/>
                <a:uLnTx/>
                <a:uFillTx/>
                <a:latin typeface="Arial Narrow"/>
                <a:cs typeface="Arial Narrow"/>
              </a:rPr>
              <a:t>…</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11" name="object 11"/>
          <p:cNvSpPr txBox="1">
            <a:spLocks noGrp="1"/>
          </p:cNvSpPr>
          <p:nvPr>
            <p:ph type="ftr" sz="quarter" idx="4294967295"/>
          </p:nvPr>
        </p:nvSpPr>
        <p:spPr>
          <a:xfrm>
            <a:off x="192938" y="6443395"/>
            <a:ext cx="748030" cy="120418"/>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endParaRPr kumimoji="0" sz="1000" b="1" i="0" u="none" strike="noStrike" kern="0" cap="none" spc="-10" normalizeH="0" baseline="0" noProof="0" dirty="0">
              <a:ln>
                <a:noFill/>
              </a:ln>
              <a:solidFill>
                <a:srgbClr val="8063A1"/>
              </a:solidFill>
              <a:effectLst/>
              <a:uLnTx/>
              <a:uFillTx/>
              <a:latin typeface="Calibri"/>
              <a:cs typeface="Calibri"/>
            </a:endParaRPr>
          </a:p>
        </p:txBody>
      </p:sp>
      <p:sp>
        <p:nvSpPr>
          <p:cNvPr id="13" name="object 13"/>
          <p:cNvSpPr txBox="1">
            <a:spLocks noGrp="1"/>
          </p:cNvSpPr>
          <p:nvPr>
            <p:ph type="sldNum" sz="quarter" idx="4294967295"/>
          </p:nvPr>
        </p:nvSpPr>
        <p:spPr>
          <a:xfrm>
            <a:off x="11890393" y="6391143"/>
            <a:ext cx="347725" cy="243848"/>
          </a:xfrm>
          <a:prstGeom prst="rect">
            <a:avLst/>
          </a:prstGeom>
        </p:spPr>
        <p:txBody>
          <a:bodyPr vert="horz" wrap="square" lIns="0" tIns="79247"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878787"/>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67</a:t>
            </a:fld>
            <a:endParaRPr kumimoji="0" sz="1000" b="0" i="0" u="none" strike="noStrike" kern="0" cap="none" spc="-25" normalizeH="0" baseline="0" noProof="0" dirty="0">
              <a:ln>
                <a:noFill/>
              </a:ln>
              <a:solidFill>
                <a:srgbClr val="878787"/>
              </a:solidFill>
              <a:effectLst/>
              <a:uLnTx/>
              <a:uFillTx/>
              <a:latin typeface="Arial"/>
              <a:cs typeface="Arial"/>
            </a:endParaRPr>
          </a:p>
        </p:txBody>
      </p:sp>
      <p:sp>
        <p:nvSpPr>
          <p:cNvPr id="8" name="object 8"/>
          <p:cNvSpPr txBox="1"/>
          <p:nvPr/>
        </p:nvSpPr>
        <p:spPr>
          <a:xfrm>
            <a:off x="546303" y="1951685"/>
            <a:ext cx="22352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5" normalizeH="0" baseline="0" noProof="0" dirty="0">
                <a:ln>
                  <a:noFill/>
                </a:ln>
                <a:solidFill>
                  <a:srgbClr val="3E3E3E"/>
                </a:solidFill>
                <a:effectLst/>
                <a:uLnTx/>
                <a:uFillTx/>
                <a:latin typeface="Arial"/>
                <a:cs typeface="Arial"/>
              </a:rPr>
              <a:t>–</a:t>
            </a:r>
            <a:endParaRPr kumimoji="0" sz="28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845553" y="1991867"/>
            <a:ext cx="8721090" cy="407034"/>
          </a:xfrm>
          <a:prstGeom prst="rect">
            <a:avLst/>
          </a:prstGeom>
          <a:solidFill>
            <a:srgbClr val="FFFF00"/>
          </a:solidFill>
        </p:spPr>
        <p:txBody>
          <a:bodyPr vert="horz" wrap="square" lIns="0" tIns="0" rIns="0" bIns="0" rtlCol="0">
            <a:spAutoFit/>
          </a:bodyPr>
          <a:lstStyle/>
          <a:p>
            <a:pPr marL="0" marR="0" lvl="0" indent="0" defTabSz="914400" eaLnBrk="1" fontAlgn="auto" latinLnBrk="0" hangingPunct="1">
              <a:lnSpc>
                <a:spcPts val="3140"/>
              </a:lnSpc>
              <a:spcBef>
                <a:spcPts val="0"/>
              </a:spcBef>
              <a:spcAft>
                <a:spcPts val="0"/>
              </a:spcAft>
              <a:buClrTx/>
              <a:buSzTx/>
              <a:buFontTx/>
              <a:buNone/>
              <a:tabLst/>
              <a:defRPr/>
            </a:pPr>
            <a:r>
              <a:rPr kumimoji="0" sz="2800" b="1" i="0" u="none" strike="noStrike" kern="0" cap="none" spc="-10" normalizeH="0" baseline="0" noProof="0" dirty="0">
                <a:ln>
                  <a:noFill/>
                </a:ln>
                <a:solidFill>
                  <a:srgbClr val="3E3E3E"/>
                </a:solidFill>
                <a:effectLst/>
                <a:uLnTx/>
                <a:uFillTx/>
                <a:latin typeface="Arial Narrow"/>
                <a:cs typeface="Arial Narrow"/>
              </a:rPr>
              <a:t>Applying</a:t>
            </a:r>
            <a:r>
              <a:rPr kumimoji="0" sz="2800" b="1" i="0" u="none" strike="noStrike" kern="0" cap="none" spc="-95" normalizeH="0" baseline="0" noProof="0" dirty="0">
                <a:ln>
                  <a:noFill/>
                </a:ln>
                <a:solidFill>
                  <a:srgbClr val="3E3E3E"/>
                </a:solidFill>
                <a:effectLst/>
                <a:uLnTx/>
                <a:uFillTx/>
                <a:latin typeface="Arial Narrow"/>
                <a:cs typeface="Arial Narrow"/>
              </a:rPr>
              <a:t> </a:t>
            </a:r>
            <a:r>
              <a:rPr kumimoji="0" sz="2800" b="1" i="0" u="none" strike="noStrike" kern="0" cap="none" spc="0" normalizeH="0" baseline="0" noProof="0" dirty="0">
                <a:ln>
                  <a:noFill/>
                </a:ln>
                <a:solidFill>
                  <a:srgbClr val="3E3E3E"/>
                </a:solidFill>
                <a:effectLst/>
                <a:uLnTx/>
                <a:uFillTx/>
                <a:latin typeface="Arial Narrow"/>
                <a:cs typeface="Arial Narrow"/>
              </a:rPr>
              <a:t>for</a:t>
            </a:r>
            <a:r>
              <a:rPr kumimoji="0" sz="2800" b="1" i="0" u="none" strike="noStrike" kern="0" cap="none" spc="-65" normalizeH="0" baseline="0" noProof="0" dirty="0">
                <a:ln>
                  <a:noFill/>
                </a:ln>
                <a:solidFill>
                  <a:srgbClr val="3E3E3E"/>
                </a:solidFill>
                <a:effectLst/>
                <a:uLnTx/>
                <a:uFillTx/>
                <a:latin typeface="Arial Narrow"/>
                <a:cs typeface="Arial Narrow"/>
              </a:rPr>
              <a:t> </a:t>
            </a:r>
            <a:r>
              <a:rPr kumimoji="0" sz="2800" b="1" i="0" u="none" strike="noStrike" kern="0" cap="none" spc="0" normalizeH="0" baseline="0" noProof="0" dirty="0">
                <a:ln>
                  <a:noFill/>
                </a:ln>
                <a:solidFill>
                  <a:srgbClr val="3E3E3E"/>
                </a:solidFill>
                <a:effectLst/>
                <a:uLnTx/>
                <a:uFillTx/>
                <a:latin typeface="Arial Narrow"/>
                <a:cs typeface="Arial Narrow"/>
              </a:rPr>
              <a:t>federal</a:t>
            </a:r>
            <a:r>
              <a:rPr kumimoji="0" sz="2800" b="1" i="0" u="none" strike="noStrike" kern="0" cap="none" spc="-80" normalizeH="0" baseline="0" noProof="0" dirty="0">
                <a:ln>
                  <a:noFill/>
                </a:ln>
                <a:solidFill>
                  <a:srgbClr val="3E3E3E"/>
                </a:solidFill>
                <a:effectLst/>
                <a:uLnTx/>
                <a:uFillTx/>
                <a:latin typeface="Arial Narrow"/>
                <a:cs typeface="Arial Narrow"/>
              </a:rPr>
              <a:t> </a:t>
            </a:r>
            <a:r>
              <a:rPr kumimoji="0" sz="2800" b="1" i="0" u="none" strike="noStrike" kern="0" cap="none" spc="0" normalizeH="0" baseline="0" noProof="0" dirty="0">
                <a:ln>
                  <a:noFill/>
                </a:ln>
                <a:solidFill>
                  <a:srgbClr val="3E3E3E"/>
                </a:solidFill>
                <a:effectLst/>
                <a:uLnTx/>
                <a:uFillTx/>
                <a:latin typeface="Arial Narrow"/>
                <a:cs typeface="Arial Narrow"/>
              </a:rPr>
              <a:t>small</a:t>
            </a:r>
            <a:r>
              <a:rPr kumimoji="0" sz="2800" b="1" i="0" u="none" strike="noStrike" kern="0" cap="none" spc="-70" normalizeH="0" baseline="0" noProof="0" dirty="0">
                <a:ln>
                  <a:noFill/>
                </a:ln>
                <a:solidFill>
                  <a:srgbClr val="3E3E3E"/>
                </a:solidFill>
                <a:effectLst/>
                <a:uLnTx/>
                <a:uFillTx/>
                <a:latin typeface="Arial Narrow"/>
                <a:cs typeface="Arial Narrow"/>
              </a:rPr>
              <a:t> </a:t>
            </a:r>
            <a:r>
              <a:rPr kumimoji="0" sz="2800" b="1" i="0" u="none" strike="noStrike" kern="0" cap="none" spc="-10" normalizeH="0" baseline="0" noProof="0" dirty="0">
                <a:ln>
                  <a:noFill/>
                </a:ln>
                <a:solidFill>
                  <a:srgbClr val="3E3E3E"/>
                </a:solidFill>
                <a:effectLst/>
                <a:uLnTx/>
                <a:uFillTx/>
                <a:latin typeface="Arial Narrow"/>
                <a:cs typeface="Arial Narrow"/>
              </a:rPr>
              <a:t>business</a:t>
            </a:r>
            <a:r>
              <a:rPr kumimoji="0" sz="2800" b="1" i="0" u="none" strike="noStrike" kern="0" cap="none" spc="-90" normalizeH="0" baseline="0" noProof="0" dirty="0">
                <a:ln>
                  <a:noFill/>
                </a:ln>
                <a:solidFill>
                  <a:srgbClr val="3E3E3E"/>
                </a:solidFill>
                <a:effectLst/>
                <a:uLnTx/>
                <a:uFillTx/>
                <a:latin typeface="Arial Narrow"/>
                <a:cs typeface="Arial Narrow"/>
              </a:rPr>
              <a:t> </a:t>
            </a:r>
            <a:r>
              <a:rPr kumimoji="0" sz="2800" b="1" i="0" u="none" strike="noStrike" kern="0" cap="none" spc="-20" normalizeH="0" baseline="0" noProof="0" dirty="0">
                <a:ln>
                  <a:noFill/>
                </a:ln>
                <a:solidFill>
                  <a:srgbClr val="3E3E3E"/>
                </a:solidFill>
                <a:effectLst/>
                <a:uLnTx/>
                <a:uFillTx/>
                <a:latin typeface="Arial Narrow"/>
                <a:cs typeface="Arial Narrow"/>
              </a:rPr>
              <a:t>certifications</a:t>
            </a:r>
            <a:r>
              <a:rPr kumimoji="0" sz="2800" b="1" i="0" u="none" strike="noStrike" kern="0" cap="none" spc="-140" normalizeH="0" baseline="0" noProof="0" dirty="0">
                <a:ln>
                  <a:noFill/>
                </a:ln>
                <a:solidFill>
                  <a:srgbClr val="3E3E3E"/>
                </a:solidFill>
                <a:effectLst/>
                <a:uLnTx/>
                <a:uFillTx/>
                <a:latin typeface="Arial Narrow"/>
                <a:cs typeface="Arial Narrow"/>
              </a:rPr>
              <a:t> </a:t>
            </a:r>
            <a:r>
              <a:rPr kumimoji="0" sz="2800" b="1" i="0" u="sng" strike="noStrike" kern="0" cap="none" spc="-10" normalizeH="0" baseline="0" noProof="0" dirty="0">
                <a:ln>
                  <a:noFill/>
                </a:ln>
                <a:solidFill>
                  <a:srgbClr val="006FC0"/>
                </a:solidFill>
                <a:effectLst/>
                <a:uLnTx/>
                <a:uFill>
                  <a:solidFill>
                    <a:srgbClr val="006FC0"/>
                  </a:solidFill>
                </a:uFill>
                <a:latin typeface="Arial Narrow"/>
                <a:cs typeface="Arial Narrow"/>
                <a:hlinkClick r:id="rId4"/>
              </a:rPr>
              <a:t>www.sba.gov</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10" name="object 10"/>
          <p:cNvSpPr txBox="1"/>
          <p:nvPr/>
        </p:nvSpPr>
        <p:spPr>
          <a:xfrm>
            <a:off x="546303" y="2467482"/>
            <a:ext cx="598170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0" normalizeH="0" baseline="0" noProof="0" dirty="0">
                <a:ln>
                  <a:noFill/>
                </a:ln>
                <a:solidFill>
                  <a:srgbClr val="3E3E3E"/>
                </a:solidFill>
                <a:effectLst/>
                <a:uLnTx/>
                <a:uFillTx/>
                <a:latin typeface="Arial"/>
                <a:cs typeface="Arial"/>
              </a:rPr>
              <a:t>–</a:t>
            </a:r>
            <a:r>
              <a:rPr kumimoji="0" sz="2800" b="0" i="0" u="none" strike="noStrike" kern="0" cap="none" spc="-150" normalizeH="0" baseline="0" noProof="0" dirty="0">
                <a:ln>
                  <a:noFill/>
                </a:ln>
                <a:solidFill>
                  <a:srgbClr val="3E3E3E"/>
                </a:solidFill>
                <a:effectLst/>
                <a:uLnTx/>
                <a:uFillTx/>
                <a:latin typeface="Arial"/>
                <a:cs typeface="Arial"/>
              </a:rPr>
              <a:t> </a:t>
            </a:r>
            <a:r>
              <a:rPr kumimoji="0" sz="2800" b="0" i="0" u="none" strike="noStrike" kern="0" cap="none" spc="0" normalizeH="0" baseline="0" noProof="0" dirty="0">
                <a:ln>
                  <a:noFill/>
                </a:ln>
                <a:solidFill>
                  <a:srgbClr val="3E3E3E"/>
                </a:solidFill>
                <a:effectLst/>
                <a:uLnTx/>
                <a:uFillTx/>
                <a:latin typeface="Arial Narrow"/>
                <a:cs typeface="Arial Narrow"/>
              </a:rPr>
              <a:t>Bidding</a:t>
            </a:r>
            <a:r>
              <a:rPr kumimoji="0" sz="2800" b="0" i="0" u="none" strike="noStrike" kern="0" cap="none" spc="-60" normalizeH="0" baseline="0" noProof="0" dirty="0">
                <a:ln>
                  <a:noFill/>
                </a:ln>
                <a:solidFill>
                  <a:srgbClr val="3E3E3E"/>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on</a:t>
            </a:r>
            <a:r>
              <a:rPr kumimoji="0" sz="2800" b="0" i="0" u="none" strike="noStrike" kern="0" cap="none" spc="-65" normalizeH="0" baseline="0" noProof="0" dirty="0">
                <a:ln>
                  <a:noFill/>
                </a:ln>
                <a:solidFill>
                  <a:srgbClr val="3E3E3E"/>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federal</a:t>
            </a:r>
            <a:r>
              <a:rPr kumimoji="0" sz="2800" b="0" i="0" u="none" strike="noStrike" kern="0" cap="none" spc="-90" normalizeH="0" baseline="0" noProof="0" dirty="0">
                <a:ln>
                  <a:noFill/>
                </a:ln>
                <a:solidFill>
                  <a:srgbClr val="3E3E3E"/>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contracting</a:t>
            </a:r>
            <a:r>
              <a:rPr kumimoji="0" sz="2800" b="0" i="0" u="none" strike="noStrike" kern="0" cap="none" spc="-110" normalizeH="0" baseline="0" noProof="0" dirty="0">
                <a:ln>
                  <a:noFill/>
                </a:ln>
                <a:solidFill>
                  <a:srgbClr val="3E3E3E"/>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opportunities.</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sldNum" sz="quarter" idx="4294967295"/>
          </p:nvPr>
        </p:nvSpPr>
        <p:spPr>
          <a:xfrm>
            <a:off x="11907991" y="6429533"/>
            <a:ext cx="347725" cy="243848"/>
          </a:xfrm>
          <a:prstGeom prst="rect">
            <a:avLst/>
          </a:prstGeom>
        </p:spPr>
        <p:txBody>
          <a:bodyPr vert="horz" wrap="square" lIns="0" tIns="79247"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878787"/>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68</a:t>
            </a:fld>
            <a:endParaRPr kumimoji="0" sz="1000" b="0" i="0" u="none" strike="noStrike" kern="0" cap="none" spc="-25" normalizeH="0" baseline="0" noProof="0" dirty="0">
              <a:ln>
                <a:noFill/>
              </a:ln>
              <a:solidFill>
                <a:srgbClr val="878787"/>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384784" rIns="0" bIns="0" rtlCol="0">
            <a:spAutoFit/>
          </a:bodyPr>
          <a:lstStyle/>
          <a:p>
            <a:pPr marL="137795">
              <a:lnSpc>
                <a:spcPct val="100000"/>
              </a:lnSpc>
              <a:spcBef>
                <a:spcPts val="95"/>
              </a:spcBef>
            </a:pPr>
            <a:r>
              <a:rPr sz="4000" dirty="0">
                <a:latin typeface="Arial"/>
                <a:cs typeface="Arial"/>
              </a:rPr>
              <a:t>Small</a:t>
            </a:r>
            <a:r>
              <a:rPr sz="4000" spc="-185" dirty="0">
                <a:latin typeface="Arial"/>
                <a:cs typeface="Arial"/>
              </a:rPr>
              <a:t> </a:t>
            </a:r>
            <a:r>
              <a:rPr sz="4000" dirty="0">
                <a:latin typeface="Arial"/>
                <a:cs typeface="Arial"/>
              </a:rPr>
              <a:t>Business</a:t>
            </a:r>
            <a:r>
              <a:rPr sz="4000" spc="-180" dirty="0">
                <a:latin typeface="Arial"/>
                <a:cs typeface="Arial"/>
              </a:rPr>
              <a:t> </a:t>
            </a:r>
            <a:r>
              <a:rPr sz="4000" spc="-10" dirty="0">
                <a:latin typeface="Arial"/>
                <a:cs typeface="Arial"/>
              </a:rPr>
              <a:t>Specialists</a:t>
            </a:r>
            <a:endParaRPr sz="4000">
              <a:latin typeface="Arial"/>
              <a:cs typeface="Arial"/>
            </a:endParaRPr>
          </a:p>
        </p:txBody>
      </p:sp>
      <p:sp>
        <p:nvSpPr>
          <p:cNvPr id="4" name="object 4"/>
          <p:cNvSpPr txBox="1"/>
          <p:nvPr/>
        </p:nvSpPr>
        <p:spPr>
          <a:xfrm>
            <a:off x="1088847" y="2222957"/>
            <a:ext cx="10615295" cy="1948814"/>
          </a:xfrm>
          <a:prstGeom prst="rect">
            <a:avLst/>
          </a:prstGeom>
        </p:spPr>
        <p:txBody>
          <a:bodyPr vert="horz" wrap="square" lIns="0" tIns="13335" rIns="0" bIns="0" rtlCol="0">
            <a:spAutoFit/>
          </a:bodyPr>
          <a:lstStyle/>
          <a:p>
            <a:pPr marL="485140" marR="0" lvl="0" indent="0" defTabSz="914400" eaLnBrk="1" fontAlgn="auto" latinLnBrk="0" hangingPunct="1">
              <a:lnSpc>
                <a:spcPct val="100000"/>
              </a:lnSpc>
              <a:spcBef>
                <a:spcPts val="105"/>
              </a:spcBef>
              <a:spcAft>
                <a:spcPts val="0"/>
              </a:spcAft>
              <a:buClrTx/>
              <a:buSzTx/>
              <a:buFontTx/>
              <a:buNone/>
              <a:tabLst/>
              <a:defRPr/>
            </a:pPr>
            <a:r>
              <a:rPr kumimoji="0" sz="3200" b="0" i="0" u="none" strike="noStrike" kern="0" cap="none" spc="0" normalizeH="0" baseline="0" noProof="0" dirty="0">
                <a:ln>
                  <a:noFill/>
                </a:ln>
                <a:solidFill>
                  <a:srgbClr val="3E3E3E"/>
                </a:solidFill>
                <a:effectLst/>
                <a:uLnTx/>
                <a:uFillTx/>
                <a:latin typeface="Arial Narrow"/>
                <a:cs typeface="Arial Narrow"/>
              </a:rPr>
              <a:t>Every</a:t>
            </a:r>
            <a:r>
              <a:rPr kumimoji="0" sz="3200" b="0" i="0" u="none" strike="noStrike" kern="0" cap="none" spc="-70" normalizeH="0" baseline="0" noProof="0" dirty="0">
                <a:ln>
                  <a:noFill/>
                </a:ln>
                <a:solidFill>
                  <a:srgbClr val="3E3E3E"/>
                </a:solidFill>
                <a:effectLst/>
                <a:uLnTx/>
                <a:uFillTx/>
                <a:latin typeface="Arial Narrow"/>
                <a:cs typeface="Arial Narrow"/>
              </a:rPr>
              <a:t> </a:t>
            </a:r>
            <a:r>
              <a:rPr kumimoji="0" sz="3200" b="1" i="0" u="sng" strike="noStrike" kern="0" cap="none" spc="0" normalizeH="0" baseline="0" noProof="0" dirty="0">
                <a:ln>
                  <a:noFill/>
                </a:ln>
                <a:solidFill>
                  <a:srgbClr val="0000CC"/>
                </a:solidFill>
                <a:effectLst/>
                <a:uLnTx/>
                <a:uFill>
                  <a:solidFill>
                    <a:srgbClr val="0000CC"/>
                  </a:solidFill>
                </a:uFill>
                <a:latin typeface="Arial Narrow"/>
                <a:cs typeface="Arial Narrow"/>
              </a:rPr>
              <a:t>Federal</a:t>
            </a:r>
            <a:r>
              <a:rPr kumimoji="0" sz="3200" b="1" i="0" u="none" strike="noStrike" kern="0" cap="none" spc="-45" normalizeH="0" baseline="0" noProof="0" dirty="0">
                <a:ln>
                  <a:noFill/>
                </a:ln>
                <a:solidFill>
                  <a:srgbClr val="0000CC"/>
                </a:solidFill>
                <a:effectLst/>
                <a:uLnTx/>
                <a:uFillTx/>
                <a:latin typeface="Arial Narrow"/>
                <a:cs typeface="Arial Narrow"/>
              </a:rPr>
              <a:t> </a:t>
            </a:r>
            <a:r>
              <a:rPr kumimoji="0" sz="3200" b="0" i="0" u="none" strike="noStrike" kern="0" cap="none" spc="0" normalizeH="0" baseline="0" noProof="0" dirty="0">
                <a:ln>
                  <a:noFill/>
                </a:ln>
                <a:solidFill>
                  <a:srgbClr val="3E3E3E"/>
                </a:solidFill>
                <a:effectLst/>
                <a:uLnTx/>
                <a:uFillTx/>
                <a:latin typeface="Arial Narrow"/>
                <a:cs typeface="Arial Narrow"/>
              </a:rPr>
              <a:t>agency</a:t>
            </a:r>
            <a:r>
              <a:rPr kumimoji="0" sz="3200" b="0" i="0" u="none" strike="noStrike" kern="0" cap="none" spc="-60" normalizeH="0" baseline="0" noProof="0" dirty="0">
                <a:ln>
                  <a:noFill/>
                </a:ln>
                <a:solidFill>
                  <a:srgbClr val="3E3E3E"/>
                </a:solidFill>
                <a:effectLst/>
                <a:uLnTx/>
                <a:uFillTx/>
                <a:latin typeface="Arial Narrow"/>
                <a:cs typeface="Arial Narrow"/>
              </a:rPr>
              <a:t> </a:t>
            </a:r>
            <a:r>
              <a:rPr kumimoji="0" sz="3200" b="0" i="0" u="none" strike="noStrike" kern="0" cap="none" spc="0" normalizeH="0" baseline="0" noProof="0" dirty="0">
                <a:ln>
                  <a:noFill/>
                </a:ln>
                <a:solidFill>
                  <a:srgbClr val="3E3E3E"/>
                </a:solidFill>
                <a:effectLst/>
                <a:uLnTx/>
                <a:uFillTx/>
                <a:latin typeface="Arial Narrow"/>
                <a:cs typeface="Arial Narrow"/>
              </a:rPr>
              <a:t>has</a:t>
            </a:r>
            <a:r>
              <a:rPr kumimoji="0" sz="3200" b="0" i="0" u="none" strike="noStrike" kern="0" cap="none" spc="-50" normalizeH="0" baseline="0" noProof="0" dirty="0">
                <a:ln>
                  <a:noFill/>
                </a:ln>
                <a:solidFill>
                  <a:srgbClr val="3E3E3E"/>
                </a:solidFill>
                <a:effectLst/>
                <a:uLnTx/>
                <a:uFillTx/>
                <a:latin typeface="Arial Narrow"/>
                <a:cs typeface="Arial Narrow"/>
              </a:rPr>
              <a:t> </a:t>
            </a:r>
            <a:r>
              <a:rPr kumimoji="0" sz="3200" b="0" i="0" u="none" strike="noStrike" kern="0" cap="none" spc="0" normalizeH="0" baseline="0" noProof="0" dirty="0">
                <a:ln>
                  <a:noFill/>
                </a:ln>
                <a:solidFill>
                  <a:srgbClr val="3E3E3E"/>
                </a:solidFill>
                <a:effectLst/>
                <a:uLnTx/>
                <a:uFillTx/>
                <a:latin typeface="Arial Narrow"/>
                <a:cs typeface="Arial Narrow"/>
              </a:rPr>
              <a:t>an</a:t>
            </a:r>
            <a:r>
              <a:rPr kumimoji="0" sz="3200" b="0" i="0" u="none" strike="noStrike" kern="0" cap="none" spc="-45" normalizeH="0" baseline="0" noProof="0" dirty="0">
                <a:ln>
                  <a:noFill/>
                </a:ln>
                <a:solidFill>
                  <a:srgbClr val="3E3E3E"/>
                </a:solidFill>
                <a:effectLst/>
                <a:uLnTx/>
                <a:uFillTx/>
                <a:latin typeface="Arial Narrow"/>
                <a:cs typeface="Arial Narrow"/>
              </a:rPr>
              <a:t> </a:t>
            </a:r>
            <a:r>
              <a:rPr kumimoji="0" sz="3200" b="0" i="0" u="none" strike="noStrike" kern="0" cap="none" spc="0" normalizeH="0" baseline="0" noProof="0" dirty="0">
                <a:ln>
                  <a:noFill/>
                </a:ln>
                <a:solidFill>
                  <a:srgbClr val="3E3E3E"/>
                </a:solidFill>
                <a:effectLst/>
                <a:uLnTx/>
                <a:uFillTx/>
                <a:latin typeface="Arial Narrow"/>
                <a:cs typeface="Arial Narrow"/>
              </a:rPr>
              <a:t>Office</a:t>
            </a:r>
            <a:r>
              <a:rPr kumimoji="0" sz="3200" b="0" i="0" u="none" strike="noStrike" kern="0" cap="none" spc="-65" normalizeH="0" baseline="0" noProof="0" dirty="0">
                <a:ln>
                  <a:noFill/>
                </a:ln>
                <a:solidFill>
                  <a:srgbClr val="3E3E3E"/>
                </a:solidFill>
                <a:effectLst/>
                <a:uLnTx/>
                <a:uFillTx/>
                <a:latin typeface="Arial Narrow"/>
                <a:cs typeface="Arial Narrow"/>
              </a:rPr>
              <a:t> </a:t>
            </a:r>
            <a:r>
              <a:rPr kumimoji="0" sz="3200" b="0" i="0" u="none" strike="noStrike" kern="0" cap="none" spc="0" normalizeH="0" baseline="0" noProof="0" dirty="0">
                <a:ln>
                  <a:noFill/>
                </a:ln>
                <a:solidFill>
                  <a:srgbClr val="3E3E3E"/>
                </a:solidFill>
                <a:effectLst/>
                <a:uLnTx/>
                <a:uFillTx/>
                <a:latin typeface="Arial Narrow"/>
                <a:cs typeface="Arial Narrow"/>
              </a:rPr>
              <a:t>of</a:t>
            </a:r>
            <a:r>
              <a:rPr kumimoji="0" sz="3200" b="0" i="0" u="none" strike="noStrike" kern="0" cap="none" spc="-55" normalizeH="0" baseline="0" noProof="0" dirty="0">
                <a:ln>
                  <a:noFill/>
                </a:ln>
                <a:solidFill>
                  <a:srgbClr val="3E3E3E"/>
                </a:solidFill>
                <a:effectLst/>
                <a:uLnTx/>
                <a:uFillTx/>
                <a:latin typeface="Arial Narrow"/>
                <a:cs typeface="Arial Narrow"/>
              </a:rPr>
              <a:t> </a:t>
            </a:r>
            <a:r>
              <a:rPr kumimoji="0" sz="3200" b="0" i="0" u="none" strike="noStrike" kern="0" cap="none" spc="0" normalizeH="0" baseline="0" noProof="0" dirty="0">
                <a:ln>
                  <a:noFill/>
                </a:ln>
                <a:solidFill>
                  <a:srgbClr val="3E3E3E"/>
                </a:solidFill>
                <a:effectLst/>
                <a:uLnTx/>
                <a:uFillTx/>
                <a:latin typeface="Arial Narrow"/>
                <a:cs typeface="Arial Narrow"/>
              </a:rPr>
              <a:t>Small</a:t>
            </a:r>
            <a:r>
              <a:rPr kumimoji="0" sz="3200" b="0" i="0" u="none" strike="noStrike" kern="0" cap="none" spc="-35" normalizeH="0" baseline="0" noProof="0" dirty="0">
                <a:ln>
                  <a:noFill/>
                </a:ln>
                <a:solidFill>
                  <a:srgbClr val="3E3E3E"/>
                </a:solidFill>
                <a:effectLst/>
                <a:uLnTx/>
                <a:uFillTx/>
                <a:latin typeface="Arial Narrow"/>
                <a:cs typeface="Arial Narrow"/>
              </a:rPr>
              <a:t> </a:t>
            </a:r>
            <a:r>
              <a:rPr kumimoji="0" sz="3200" b="0" i="0" u="none" strike="noStrike" kern="0" cap="none" spc="0" normalizeH="0" baseline="0" noProof="0" dirty="0">
                <a:ln>
                  <a:noFill/>
                </a:ln>
                <a:solidFill>
                  <a:srgbClr val="3E3E3E"/>
                </a:solidFill>
                <a:effectLst/>
                <a:uLnTx/>
                <a:uFillTx/>
                <a:latin typeface="Arial Narrow"/>
                <a:cs typeface="Arial Narrow"/>
              </a:rPr>
              <a:t>Business</a:t>
            </a:r>
            <a:r>
              <a:rPr kumimoji="0" sz="3200" b="0" i="0" u="none" strike="noStrike" kern="0" cap="none" spc="-50" normalizeH="0" baseline="0" noProof="0" dirty="0">
                <a:ln>
                  <a:noFill/>
                </a:ln>
                <a:solidFill>
                  <a:srgbClr val="3E3E3E"/>
                </a:solidFill>
                <a:effectLst/>
                <a:uLnTx/>
                <a:uFillTx/>
                <a:latin typeface="Arial Narrow"/>
                <a:cs typeface="Arial Narrow"/>
              </a:rPr>
              <a:t> </a:t>
            </a:r>
            <a:r>
              <a:rPr kumimoji="0" sz="3200" b="0" i="0" u="none" strike="noStrike" kern="0" cap="none" spc="-10" normalizeH="0" baseline="0" noProof="0" dirty="0">
                <a:ln>
                  <a:noFill/>
                </a:ln>
                <a:solidFill>
                  <a:srgbClr val="3E3E3E"/>
                </a:solidFill>
                <a:effectLst/>
                <a:uLnTx/>
                <a:uFillTx/>
                <a:latin typeface="Arial Narrow"/>
                <a:cs typeface="Arial Narrow"/>
              </a:rPr>
              <a:t>Programs</a:t>
            </a:r>
            <a:endParaRPr kumimoji="0" sz="3200" b="0" i="0" u="none" strike="noStrike" kern="0" cap="none" spc="0" normalizeH="0" baseline="0" noProof="0">
              <a:ln>
                <a:noFill/>
              </a:ln>
              <a:solidFill>
                <a:sysClr val="windowText" lastClr="000000"/>
              </a:solidFill>
              <a:effectLst/>
              <a:uLnTx/>
              <a:uFillTx/>
              <a:latin typeface="Arial Narrow"/>
              <a:cs typeface="Arial Narrow"/>
            </a:endParaRPr>
          </a:p>
          <a:p>
            <a:pPr marL="68580" marR="5080" lvl="0" indent="-56515" defTabSz="914400" eaLnBrk="1" fontAlgn="auto" latinLnBrk="0" hangingPunct="1">
              <a:lnSpc>
                <a:spcPct val="118100"/>
              </a:lnSpc>
              <a:spcBef>
                <a:spcPts val="2225"/>
              </a:spcBef>
              <a:spcAft>
                <a:spcPts val="0"/>
              </a:spcAft>
              <a:buClrTx/>
              <a:buSzTx/>
              <a:buFontTx/>
              <a:buNone/>
              <a:tabLst/>
              <a:defRPr/>
            </a:pPr>
            <a:r>
              <a:rPr kumimoji="0" sz="3200" b="0" i="0" u="sng" strike="noStrike" kern="0" cap="none" spc="-25" normalizeH="0" baseline="0" noProof="0" dirty="0">
                <a:ln>
                  <a:noFill/>
                </a:ln>
                <a:solidFill>
                  <a:srgbClr val="006FC0"/>
                </a:solidFill>
                <a:effectLst/>
                <a:uLnTx/>
                <a:uFill>
                  <a:solidFill>
                    <a:srgbClr val="0000FF"/>
                  </a:solidFill>
                </a:uFill>
                <a:latin typeface="Arial Narrow"/>
                <a:cs typeface="Arial Narrow"/>
                <a:hlinkClick r:id="rId2"/>
              </a:rPr>
              <a:t>https://www.acquisition.gov/procurement-</a:t>
            </a:r>
            <a:r>
              <a:rPr kumimoji="0" sz="3200" b="0" i="0" u="sng" strike="noStrike" kern="0" cap="none" spc="-20" normalizeH="0" baseline="0" noProof="0" dirty="0">
                <a:ln>
                  <a:noFill/>
                </a:ln>
                <a:solidFill>
                  <a:srgbClr val="006FC0"/>
                </a:solidFill>
                <a:effectLst/>
                <a:uLnTx/>
                <a:uFill>
                  <a:solidFill>
                    <a:srgbClr val="0000FF"/>
                  </a:solidFill>
                </a:uFill>
                <a:latin typeface="Arial Narrow"/>
                <a:cs typeface="Arial Narrow"/>
                <a:hlinkClick r:id="rId2"/>
              </a:rPr>
              <a:t>forecasts/small-</a:t>
            </a:r>
            <a:r>
              <a:rPr kumimoji="0" sz="3200" b="0" i="0" u="sng" strike="noStrike" kern="0" cap="none" spc="-10" normalizeH="0" baseline="0" noProof="0" dirty="0">
                <a:ln>
                  <a:noFill/>
                </a:ln>
                <a:solidFill>
                  <a:srgbClr val="006FC0"/>
                </a:solidFill>
                <a:effectLst/>
                <a:uLnTx/>
                <a:uFill>
                  <a:solidFill>
                    <a:srgbClr val="0000FF"/>
                  </a:solidFill>
                </a:uFill>
                <a:latin typeface="Arial Narrow"/>
                <a:cs typeface="Arial Narrow"/>
                <a:hlinkClick r:id="rId2"/>
              </a:rPr>
              <a:t>business</a:t>
            </a:r>
            <a:r>
              <a:rPr kumimoji="0" sz="3200" b="0" i="0" u="none" strike="noStrike" kern="0" cap="none" spc="-10" normalizeH="0" baseline="0" noProof="0" dirty="0">
                <a:ln>
                  <a:noFill/>
                </a:ln>
                <a:solidFill>
                  <a:srgbClr val="006FC0"/>
                </a:solidFill>
                <a:effectLst/>
                <a:uLnTx/>
                <a:uFillTx/>
                <a:latin typeface="Arial Narrow"/>
                <a:cs typeface="Arial Narrow"/>
              </a:rPr>
              <a:t> </a:t>
            </a:r>
            <a:r>
              <a:rPr kumimoji="0" sz="3200" b="0" i="0" u="sng" strike="noStrike" kern="0" cap="none" spc="-20" normalizeH="0" baseline="0" noProof="0" dirty="0">
                <a:ln>
                  <a:noFill/>
                </a:ln>
                <a:solidFill>
                  <a:srgbClr val="006FC0"/>
                </a:solidFill>
                <a:effectLst/>
                <a:uLnTx/>
                <a:uFill>
                  <a:solidFill>
                    <a:srgbClr val="0000FF"/>
                  </a:solidFill>
                </a:uFill>
                <a:latin typeface="Arial Narrow"/>
                <a:cs typeface="Arial Narrow"/>
                <a:hlinkClick r:id="rId3"/>
              </a:rPr>
              <a:t>https://www.va.gov/OSDBU/entrepreneur/businessFederalAgencies.asp</a:t>
            </a:r>
            <a:endParaRPr kumimoji="0" sz="3200" b="0" i="0" u="none" strike="noStrike" kern="0" cap="none" spc="0" normalizeH="0" baseline="0" noProof="0">
              <a:ln>
                <a:noFill/>
              </a:ln>
              <a:solidFill>
                <a:sysClr val="windowText" lastClr="000000"/>
              </a:solidFill>
              <a:effectLst/>
              <a:uLnTx/>
              <a:uFillTx/>
              <a:latin typeface="Arial Narrow"/>
              <a:cs typeface="Arial Narrow"/>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380491" y="1570736"/>
            <a:ext cx="168275" cy="51371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3200" b="0" i="0" u="none" strike="noStrike" kern="0" cap="none" spc="0" normalizeH="0" baseline="0" noProof="0" dirty="0">
                <a:ln>
                  <a:noFill/>
                </a:ln>
                <a:solidFill>
                  <a:sysClr val="windowText" lastClr="000000"/>
                </a:solidFill>
                <a:effectLst/>
                <a:uLnTx/>
                <a:uFillTx/>
                <a:latin typeface="Arial"/>
                <a:cs typeface="Arial"/>
                <a:hlinkClick r:id="rId2"/>
              </a:rPr>
              <a:t>•</a:t>
            </a:r>
            <a:endParaRPr kumimoji="0" sz="32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736091" y="1619630"/>
            <a:ext cx="5443220" cy="460375"/>
          </a:xfrm>
          <a:prstGeom prst="rect">
            <a:avLst/>
          </a:prstGeom>
          <a:solidFill>
            <a:srgbClr val="FFFF00"/>
          </a:solidFill>
        </p:spPr>
        <p:txBody>
          <a:bodyPr vert="horz" wrap="square" lIns="0" tIns="0" rIns="0" bIns="0" rtlCol="0">
            <a:spAutoFit/>
          </a:bodyPr>
          <a:lstStyle/>
          <a:p>
            <a:pPr marL="0" marR="0" lvl="0" indent="0" defTabSz="914400" eaLnBrk="1" fontAlgn="auto" latinLnBrk="0" hangingPunct="1">
              <a:lnSpc>
                <a:spcPts val="3560"/>
              </a:lnSpc>
              <a:spcBef>
                <a:spcPts val="0"/>
              </a:spcBef>
              <a:spcAft>
                <a:spcPts val="0"/>
              </a:spcAft>
              <a:buClrTx/>
              <a:buSzTx/>
              <a:buFontTx/>
              <a:buNone/>
              <a:tabLst/>
              <a:defRPr/>
            </a:pPr>
            <a:r>
              <a:rPr kumimoji="0" sz="3200" b="0" i="0" u="sng" strike="noStrike" kern="0" cap="none" spc="-10" normalizeH="0" baseline="0" noProof="0" dirty="0">
                <a:ln>
                  <a:noFill/>
                </a:ln>
                <a:solidFill>
                  <a:srgbClr val="006FC0"/>
                </a:solidFill>
                <a:effectLst/>
                <a:uLnTx/>
                <a:uFill>
                  <a:solidFill>
                    <a:srgbClr val="0000FF"/>
                  </a:solidFill>
                </a:uFill>
                <a:latin typeface="Arial Narrow"/>
                <a:cs typeface="Arial Narrow"/>
                <a:hlinkClick r:id="rId2"/>
              </a:rPr>
              <a:t>https://sam.gov/content/opportunities</a:t>
            </a:r>
            <a:endParaRPr kumimoji="0" sz="32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5" name="object 5"/>
          <p:cNvSpPr txBox="1"/>
          <p:nvPr/>
        </p:nvSpPr>
        <p:spPr>
          <a:xfrm>
            <a:off x="380491" y="2072996"/>
            <a:ext cx="8682355" cy="4036060"/>
          </a:xfrm>
          <a:prstGeom prst="rect">
            <a:avLst/>
          </a:prstGeom>
        </p:spPr>
        <p:txBody>
          <a:bodyPr vert="horz" wrap="square" lIns="0" tIns="113030" rIns="0" bIns="0" rtlCol="0">
            <a:spAutoFit/>
          </a:bodyPr>
          <a:lstStyle/>
          <a:p>
            <a:pPr marL="354965" marR="0" lvl="0" indent="-342265" defTabSz="914400" eaLnBrk="1" fontAlgn="auto" latinLnBrk="0" hangingPunct="1">
              <a:lnSpc>
                <a:spcPct val="100000"/>
              </a:lnSpc>
              <a:spcBef>
                <a:spcPts val="890"/>
              </a:spcBef>
              <a:spcAft>
                <a:spcPts val="0"/>
              </a:spcAft>
              <a:buClr>
                <a:srgbClr val="000000"/>
              </a:buClr>
              <a:buSzTx/>
              <a:buFont typeface="Arial"/>
              <a:buChar char="•"/>
              <a:tabLst>
                <a:tab pos="354965" algn="l"/>
                <a:tab pos="355600" algn="l"/>
              </a:tabLst>
              <a:defRPr/>
            </a:pPr>
            <a:r>
              <a:rPr kumimoji="0" sz="3200" b="0" i="0" u="sng" strike="noStrike" kern="0" cap="none" spc="-10" normalizeH="0" baseline="0" noProof="0" dirty="0">
                <a:ln>
                  <a:noFill/>
                </a:ln>
                <a:solidFill>
                  <a:srgbClr val="006FC0"/>
                </a:solidFill>
                <a:effectLst/>
                <a:uLnTx/>
                <a:uFill>
                  <a:solidFill>
                    <a:srgbClr val="0000FF"/>
                  </a:solidFill>
                </a:uFill>
                <a:latin typeface="Arial Narrow"/>
                <a:cs typeface="Arial Narrow"/>
                <a:hlinkClick r:id="rId3"/>
              </a:rPr>
              <a:t>https://business.defense.gov/Acquisition/Subcontracting/</a:t>
            </a:r>
            <a:endParaRPr kumimoji="0" sz="3200" b="0" i="0" u="none" strike="noStrike" kern="0" cap="none" spc="0" normalizeH="0" baseline="0" noProof="0">
              <a:ln>
                <a:noFill/>
              </a:ln>
              <a:solidFill>
                <a:sysClr val="windowText" lastClr="000000"/>
              </a:solidFill>
              <a:effectLst/>
              <a:uLnTx/>
              <a:uFillTx/>
              <a:latin typeface="Arial Narrow"/>
              <a:cs typeface="Arial Narrow"/>
            </a:endParaRPr>
          </a:p>
          <a:p>
            <a:pPr marL="354965" marR="0" lvl="0" indent="-342265" defTabSz="914400" eaLnBrk="1" fontAlgn="auto" latinLnBrk="0" hangingPunct="1">
              <a:lnSpc>
                <a:spcPct val="100000"/>
              </a:lnSpc>
              <a:spcBef>
                <a:spcPts val="790"/>
              </a:spcBef>
              <a:spcAft>
                <a:spcPts val="0"/>
              </a:spcAft>
              <a:buClr>
                <a:srgbClr val="000000"/>
              </a:buClr>
              <a:buSzTx/>
              <a:buFont typeface="Arial"/>
              <a:buChar char="•"/>
              <a:tabLst>
                <a:tab pos="354965" algn="l"/>
                <a:tab pos="355600" algn="l"/>
              </a:tabLst>
              <a:defRPr/>
            </a:pPr>
            <a:r>
              <a:rPr kumimoji="0" sz="3200" b="0" i="0" u="sng" strike="noStrike" kern="0" cap="none" spc="-25" normalizeH="0" baseline="0" noProof="0" dirty="0">
                <a:ln>
                  <a:noFill/>
                </a:ln>
                <a:solidFill>
                  <a:srgbClr val="006FC0"/>
                </a:solidFill>
                <a:effectLst/>
                <a:uLnTx/>
                <a:uFill>
                  <a:solidFill>
                    <a:srgbClr val="0000FF"/>
                  </a:solidFill>
                </a:uFill>
                <a:latin typeface="Arial Narrow"/>
                <a:cs typeface="Arial Narrow"/>
                <a:hlinkClick r:id="rId4"/>
              </a:rPr>
              <a:t>https://www.acquisition.gov/procurement-</a:t>
            </a:r>
            <a:r>
              <a:rPr kumimoji="0" sz="3200" b="0" i="0" u="sng" strike="noStrike" kern="0" cap="none" spc="-10" normalizeH="0" baseline="0" noProof="0" dirty="0">
                <a:ln>
                  <a:noFill/>
                </a:ln>
                <a:solidFill>
                  <a:srgbClr val="006FC0"/>
                </a:solidFill>
                <a:effectLst/>
                <a:uLnTx/>
                <a:uFill>
                  <a:solidFill>
                    <a:srgbClr val="0000FF"/>
                  </a:solidFill>
                </a:uFill>
                <a:latin typeface="Arial Narrow"/>
                <a:cs typeface="Arial Narrow"/>
                <a:hlinkClick r:id="rId4"/>
              </a:rPr>
              <a:t>forecasts</a:t>
            </a:r>
            <a:endParaRPr kumimoji="0" sz="3200" b="0" i="0" u="none" strike="noStrike" kern="0" cap="none" spc="0" normalizeH="0" baseline="0" noProof="0">
              <a:ln>
                <a:noFill/>
              </a:ln>
              <a:solidFill>
                <a:sysClr val="windowText" lastClr="000000"/>
              </a:solidFill>
              <a:effectLst/>
              <a:uLnTx/>
              <a:uFillTx/>
              <a:latin typeface="Arial Narrow"/>
              <a:cs typeface="Arial Narrow"/>
            </a:endParaRPr>
          </a:p>
          <a:p>
            <a:pPr marL="354965" marR="829944" lvl="0" indent="-342265" defTabSz="914400" eaLnBrk="1" fontAlgn="auto" latinLnBrk="0" hangingPunct="1">
              <a:lnSpc>
                <a:spcPct val="100000"/>
              </a:lnSpc>
              <a:spcBef>
                <a:spcPts val="805"/>
              </a:spcBef>
              <a:spcAft>
                <a:spcPts val="0"/>
              </a:spcAft>
              <a:buClr>
                <a:srgbClr val="000000"/>
              </a:buClr>
              <a:buSzTx/>
              <a:buFont typeface="Arial"/>
              <a:buChar char="•"/>
              <a:tabLst>
                <a:tab pos="354965" algn="l"/>
                <a:tab pos="355600" algn="l"/>
              </a:tabLst>
              <a:defRPr/>
            </a:pPr>
            <a:r>
              <a:rPr kumimoji="0" sz="3200" b="0" i="0" u="sng" strike="noStrike" kern="0" cap="none" spc="-20" normalizeH="0" baseline="0" noProof="0" dirty="0">
                <a:ln>
                  <a:noFill/>
                </a:ln>
                <a:solidFill>
                  <a:srgbClr val="006FC0"/>
                </a:solidFill>
                <a:effectLst/>
                <a:uLnTx/>
                <a:uFill>
                  <a:solidFill>
                    <a:srgbClr val="0000FF"/>
                  </a:solidFill>
                </a:uFill>
                <a:latin typeface="Arial Narrow"/>
                <a:cs typeface="Arial Narrow"/>
                <a:hlinkClick r:id="rId5"/>
              </a:rPr>
              <a:t>https://www.transportation.gov/osdbu/procurement-</a:t>
            </a:r>
            <a:r>
              <a:rPr kumimoji="0" sz="3200" b="0" i="0" u="none" strike="noStrike" kern="0" cap="none" spc="-20" normalizeH="0" baseline="0" noProof="0" dirty="0">
                <a:ln>
                  <a:noFill/>
                </a:ln>
                <a:solidFill>
                  <a:srgbClr val="006FC0"/>
                </a:solidFill>
                <a:effectLst/>
                <a:uLnTx/>
                <a:uFillTx/>
                <a:latin typeface="Arial Narrow"/>
                <a:cs typeface="Arial Narrow"/>
                <a:hlinkClick r:id="rId5"/>
              </a:rPr>
              <a:t> </a:t>
            </a:r>
            <a:r>
              <a:rPr kumimoji="0" sz="3200" b="0" i="0" u="sng" strike="noStrike" kern="0" cap="none" spc="-10" normalizeH="0" baseline="0" noProof="0" dirty="0">
                <a:ln>
                  <a:noFill/>
                </a:ln>
                <a:solidFill>
                  <a:srgbClr val="006FC0"/>
                </a:solidFill>
                <a:effectLst/>
                <a:uLnTx/>
                <a:uFill>
                  <a:solidFill>
                    <a:srgbClr val="0000FF"/>
                  </a:solidFill>
                </a:uFill>
                <a:latin typeface="Arial Narrow"/>
                <a:cs typeface="Arial Narrow"/>
                <a:hlinkClick r:id="rId5"/>
              </a:rPr>
              <a:t>forecast/summary/2021</a:t>
            </a:r>
            <a:endParaRPr kumimoji="0" sz="3200" b="0" i="0" u="none" strike="noStrike" kern="0" cap="none" spc="0" normalizeH="0" baseline="0" noProof="0">
              <a:ln>
                <a:noFill/>
              </a:ln>
              <a:solidFill>
                <a:sysClr val="windowText" lastClr="000000"/>
              </a:solidFill>
              <a:effectLst/>
              <a:uLnTx/>
              <a:uFillTx/>
              <a:latin typeface="Arial Narrow"/>
              <a:cs typeface="Arial Narrow"/>
            </a:endParaRPr>
          </a:p>
          <a:p>
            <a:pPr marL="354965" marR="0" lvl="0" indent="-342265" defTabSz="914400" eaLnBrk="1" fontAlgn="auto" latinLnBrk="0" hangingPunct="1">
              <a:lnSpc>
                <a:spcPct val="100000"/>
              </a:lnSpc>
              <a:spcBef>
                <a:spcPts val="810"/>
              </a:spcBef>
              <a:spcAft>
                <a:spcPts val="0"/>
              </a:spcAft>
              <a:buClr>
                <a:srgbClr val="000000"/>
              </a:buClr>
              <a:buSzTx/>
              <a:buFont typeface="Arial"/>
              <a:buChar char="•"/>
              <a:tabLst>
                <a:tab pos="354965" algn="l"/>
                <a:tab pos="355600" algn="l"/>
              </a:tabLst>
              <a:defRPr/>
            </a:pPr>
            <a:r>
              <a:rPr kumimoji="0" sz="3200" b="0" i="0" u="sng" strike="noStrike" kern="0" cap="none" spc="-10" normalizeH="0" baseline="0" noProof="0" dirty="0">
                <a:ln>
                  <a:noFill/>
                </a:ln>
                <a:solidFill>
                  <a:srgbClr val="006FC0"/>
                </a:solidFill>
                <a:effectLst/>
                <a:uLnTx/>
                <a:uFill>
                  <a:solidFill>
                    <a:srgbClr val="0000FF"/>
                  </a:solidFill>
                </a:uFill>
                <a:latin typeface="Arial Narrow"/>
                <a:cs typeface="Arial Narrow"/>
                <a:hlinkClick r:id="rId6"/>
              </a:rPr>
              <a:t>https://sam.gov/content/about/external-resources</a:t>
            </a:r>
            <a:endParaRPr kumimoji="0" sz="3200" b="0" i="0" u="none" strike="noStrike" kern="0" cap="none" spc="0" normalizeH="0" baseline="0" noProof="0">
              <a:ln>
                <a:noFill/>
              </a:ln>
              <a:solidFill>
                <a:sysClr val="windowText" lastClr="000000"/>
              </a:solidFill>
              <a:effectLst/>
              <a:uLnTx/>
              <a:uFillTx/>
              <a:latin typeface="Arial Narrow"/>
              <a:cs typeface="Arial Narrow"/>
            </a:endParaRPr>
          </a:p>
          <a:p>
            <a:pPr marL="354965" marR="0" lvl="0" indent="-342265" defTabSz="914400" eaLnBrk="1" fontAlgn="auto" latinLnBrk="0" hangingPunct="1">
              <a:lnSpc>
                <a:spcPct val="100000"/>
              </a:lnSpc>
              <a:spcBef>
                <a:spcPts val="790"/>
              </a:spcBef>
              <a:spcAft>
                <a:spcPts val="0"/>
              </a:spcAft>
              <a:buClr>
                <a:srgbClr val="000000"/>
              </a:buClr>
              <a:buSzTx/>
              <a:buFont typeface="Arial"/>
              <a:buChar char="•"/>
              <a:tabLst>
                <a:tab pos="354965" algn="l"/>
                <a:tab pos="355600" algn="l"/>
              </a:tabLst>
              <a:defRPr/>
            </a:pPr>
            <a:r>
              <a:rPr kumimoji="0" sz="3200" b="0" i="0" u="sng" strike="noStrike" kern="0" cap="none" spc="-10" normalizeH="0" baseline="0" noProof="0" dirty="0">
                <a:ln>
                  <a:noFill/>
                </a:ln>
                <a:solidFill>
                  <a:srgbClr val="006FC0"/>
                </a:solidFill>
                <a:effectLst/>
                <a:uLnTx/>
                <a:uFill>
                  <a:solidFill>
                    <a:srgbClr val="0000FF"/>
                  </a:solidFill>
                </a:uFill>
                <a:latin typeface="Arial Narrow"/>
                <a:cs typeface="Arial Narrow"/>
                <a:hlinkClick r:id="rId7"/>
              </a:rPr>
              <a:t>https://web.sba.gov/pro-net/search/dsp_dsbs.cfm</a:t>
            </a:r>
            <a:endParaRPr kumimoji="0" sz="3200" b="0" i="0" u="none" strike="noStrike" kern="0" cap="none" spc="0" normalizeH="0" baseline="0" noProof="0">
              <a:ln>
                <a:noFill/>
              </a:ln>
              <a:solidFill>
                <a:sysClr val="windowText" lastClr="000000"/>
              </a:solidFill>
              <a:effectLst/>
              <a:uLnTx/>
              <a:uFillTx/>
              <a:latin typeface="Arial Narrow"/>
              <a:cs typeface="Arial Narrow"/>
            </a:endParaRPr>
          </a:p>
          <a:p>
            <a:pPr marL="354965" marR="0" lvl="0" indent="-342265" defTabSz="914400" eaLnBrk="1" fontAlgn="auto" latinLnBrk="0" hangingPunct="1">
              <a:lnSpc>
                <a:spcPct val="100000"/>
              </a:lnSpc>
              <a:spcBef>
                <a:spcPts val="710"/>
              </a:spcBef>
              <a:spcAft>
                <a:spcPts val="0"/>
              </a:spcAft>
              <a:buClr>
                <a:srgbClr val="000000"/>
              </a:buClr>
              <a:buSzTx/>
              <a:buFont typeface="Arial"/>
              <a:buChar char="•"/>
              <a:tabLst>
                <a:tab pos="354965" algn="l"/>
                <a:tab pos="355600" algn="l"/>
              </a:tabLst>
              <a:defRPr/>
            </a:pPr>
            <a:r>
              <a:rPr kumimoji="0" sz="3200" b="0" i="0" u="sng" strike="noStrike" kern="0" cap="none" spc="-10" normalizeH="0" baseline="0" noProof="0" dirty="0">
                <a:ln>
                  <a:noFill/>
                </a:ln>
                <a:solidFill>
                  <a:srgbClr val="006FC0"/>
                </a:solidFill>
                <a:effectLst/>
                <a:uLnTx/>
                <a:uFill>
                  <a:solidFill>
                    <a:srgbClr val="0000FF"/>
                  </a:solidFill>
                </a:uFill>
                <a:latin typeface="Arial Narrow"/>
                <a:cs typeface="Arial Narrow"/>
                <a:hlinkClick r:id="rId8"/>
              </a:rPr>
              <a:t>SBA</a:t>
            </a:r>
            <a:r>
              <a:rPr kumimoji="0" sz="3200" b="0" i="0" u="sng" strike="noStrike" kern="0" cap="none" spc="-200" normalizeH="0" baseline="0" noProof="0" dirty="0">
                <a:ln>
                  <a:noFill/>
                </a:ln>
                <a:solidFill>
                  <a:srgbClr val="006FC0"/>
                </a:solidFill>
                <a:effectLst/>
                <a:uLnTx/>
                <a:uFill>
                  <a:solidFill>
                    <a:srgbClr val="0000FF"/>
                  </a:solidFill>
                </a:uFill>
                <a:latin typeface="Arial Narrow"/>
                <a:cs typeface="Arial Narrow"/>
                <a:hlinkClick r:id="rId8"/>
              </a:rPr>
              <a:t> </a:t>
            </a:r>
            <a:r>
              <a:rPr kumimoji="0" sz="3200" b="0" i="0" u="sng" strike="noStrike" kern="0" cap="none" spc="-10" normalizeH="0" baseline="0" noProof="0" dirty="0">
                <a:ln>
                  <a:noFill/>
                </a:ln>
                <a:solidFill>
                  <a:srgbClr val="006FC0"/>
                </a:solidFill>
                <a:effectLst/>
                <a:uLnTx/>
                <a:uFill>
                  <a:solidFill>
                    <a:srgbClr val="0000FF"/>
                  </a:solidFill>
                </a:uFill>
                <a:latin typeface="Arial Narrow"/>
                <a:cs typeface="Arial Narrow"/>
                <a:hlinkClick r:id="rId8"/>
              </a:rPr>
              <a:t>SubNet</a:t>
            </a:r>
            <a:endParaRPr kumimoji="0" sz="32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6" name="object 6"/>
          <p:cNvSpPr txBox="1">
            <a:spLocks noGrp="1"/>
          </p:cNvSpPr>
          <p:nvPr>
            <p:ph type="title"/>
          </p:nvPr>
        </p:nvSpPr>
        <p:spPr>
          <a:prstGeom prst="rect">
            <a:avLst/>
          </a:prstGeom>
        </p:spPr>
        <p:txBody>
          <a:bodyPr vert="horz" wrap="square" lIns="0" tIns="183921" rIns="0" bIns="0" rtlCol="0">
            <a:spAutoFit/>
          </a:bodyPr>
          <a:lstStyle/>
          <a:p>
            <a:pPr marL="83185">
              <a:lnSpc>
                <a:spcPct val="100000"/>
              </a:lnSpc>
              <a:spcBef>
                <a:spcPts val="100"/>
              </a:spcBef>
            </a:pPr>
            <a:r>
              <a:rPr spc="-210" dirty="0"/>
              <a:t>Finding</a:t>
            </a:r>
            <a:r>
              <a:rPr spc="-195" dirty="0"/>
              <a:t> </a:t>
            </a:r>
            <a:r>
              <a:rPr spc="-210" dirty="0"/>
              <a:t>Federal</a:t>
            </a:r>
            <a:r>
              <a:rPr spc="-165" dirty="0"/>
              <a:t> </a:t>
            </a:r>
            <a:r>
              <a:rPr spc="-210" dirty="0"/>
              <a:t>Government</a:t>
            </a:r>
            <a:r>
              <a:rPr spc="-190" dirty="0"/>
              <a:t> </a:t>
            </a:r>
            <a:r>
              <a:rPr spc="-155" dirty="0"/>
              <a:t>Opportunities</a:t>
            </a:r>
          </a:p>
        </p:txBody>
      </p:sp>
      <p:pic>
        <p:nvPicPr>
          <p:cNvPr id="7" name="object 7"/>
          <p:cNvPicPr/>
          <p:nvPr/>
        </p:nvPicPr>
        <p:blipFill>
          <a:blip r:embed="rId9" cstate="print"/>
          <a:stretch>
            <a:fillRect/>
          </a:stretch>
        </p:blipFill>
        <p:spPr>
          <a:xfrm>
            <a:off x="8686800" y="2971800"/>
            <a:ext cx="2590800" cy="2825496"/>
          </a:xfrm>
          <a:prstGeom prst="rect">
            <a:avLst/>
          </a:prstGeom>
        </p:spPr>
      </p:pic>
      <p:sp>
        <p:nvSpPr>
          <p:cNvPr id="10" name="object 10"/>
          <p:cNvSpPr txBox="1">
            <a:spLocks noGrp="1"/>
          </p:cNvSpPr>
          <p:nvPr>
            <p:ph type="sldNum" sz="quarter" idx="4294967295"/>
          </p:nvPr>
        </p:nvSpPr>
        <p:spPr>
          <a:xfrm>
            <a:off x="11872975" y="6431780"/>
            <a:ext cx="347725" cy="243848"/>
          </a:xfrm>
          <a:prstGeom prst="rect">
            <a:avLst/>
          </a:prstGeom>
        </p:spPr>
        <p:txBody>
          <a:bodyPr vert="horz" wrap="square" lIns="0" tIns="79247"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878787"/>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69</a:t>
            </a:fld>
            <a:endParaRPr kumimoji="0" sz="1000" b="0" i="0" u="none" strike="noStrike" kern="0" cap="none" spc="-25" normalizeH="0" baseline="0" noProof="0" dirty="0">
              <a:ln>
                <a:noFill/>
              </a:ln>
              <a:solidFill>
                <a:srgbClr val="878787"/>
              </a:solidFill>
              <a:effectLst/>
              <a:uLnTx/>
              <a:uFillTx/>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D41C-89DE-D723-DD31-73277D9C1289}"/>
              </a:ext>
            </a:extLst>
          </p:cNvPr>
          <p:cNvSpPr>
            <a:spLocks noGrp="1"/>
          </p:cNvSpPr>
          <p:nvPr>
            <p:ph type="title"/>
          </p:nvPr>
        </p:nvSpPr>
        <p:spPr/>
        <p:txBody>
          <a:bodyPr/>
          <a:lstStyle/>
          <a:p>
            <a:r>
              <a:rPr lang="en-US" sz="3600" dirty="0"/>
              <a:t>Functional Areas</a:t>
            </a:r>
          </a:p>
        </p:txBody>
      </p:sp>
      <p:sp>
        <p:nvSpPr>
          <p:cNvPr id="4" name="Slide Number Placeholder 3">
            <a:extLst>
              <a:ext uri="{FF2B5EF4-FFF2-40B4-BE49-F238E27FC236}">
                <a16:creationId xmlns:a16="http://schemas.microsoft.com/office/drawing/2014/main" id="{2C66C9F5-D981-3B71-0085-1B9439485275}"/>
              </a:ext>
            </a:extLst>
          </p:cNvPr>
          <p:cNvSpPr>
            <a:spLocks noGrp="1"/>
          </p:cNvSpPr>
          <p:nvPr>
            <p:ph type="sldNum" sz="quarter" idx="10"/>
          </p:nvPr>
        </p:nvSpPr>
        <p:spPr/>
        <p:txBody>
          <a:bodyPr/>
          <a:lstStyle/>
          <a:p>
            <a:pPr fontAlgn="base">
              <a:spcBef>
                <a:spcPct val="0"/>
              </a:spcBef>
              <a:spcAft>
                <a:spcPct val="0"/>
              </a:spcAft>
              <a:defRPr/>
            </a:pPr>
            <a:fld id="{F59B694A-3C66-4D15-8772-3666C22ECAFA}" type="slidenum">
              <a:rPr lang="en-US" altLang="en-US">
                <a:latin typeface="Arial" panose="020B0604020202020204" pitchFamily="34" charset="0"/>
                <a:cs typeface="Arial" panose="020B0604020202020204" pitchFamily="34" charset="0"/>
              </a:rPr>
              <a:pPr fontAlgn="base">
                <a:spcBef>
                  <a:spcPct val="0"/>
                </a:spcBef>
                <a:spcAft>
                  <a:spcPct val="0"/>
                </a:spcAft>
                <a:defRPr/>
              </a:pPr>
              <a:t>7</a:t>
            </a:fld>
            <a:endParaRPr lang="en-US" altLang="en-US">
              <a:solidFill>
                <a:srgbClr val="80808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9F56F2B2-958F-11D6-76E9-5FB1683ACA62}"/>
              </a:ext>
            </a:extLst>
          </p:cNvPr>
          <p:cNvGrpSpPr/>
          <p:nvPr/>
        </p:nvGrpSpPr>
        <p:grpSpPr>
          <a:xfrm>
            <a:off x="1708605" y="1112177"/>
            <a:ext cx="8838396" cy="5420218"/>
            <a:chOff x="347442" y="1542858"/>
            <a:chExt cx="8544253" cy="4832646"/>
          </a:xfrm>
        </p:grpSpPr>
        <p:sp>
          <p:nvSpPr>
            <p:cNvPr id="6" name="object 18">
              <a:extLst>
                <a:ext uri="{FF2B5EF4-FFF2-40B4-BE49-F238E27FC236}">
                  <a16:creationId xmlns:a16="http://schemas.microsoft.com/office/drawing/2014/main" id="{92CD45C0-C077-020D-FA41-601C6CC9D569}"/>
                </a:ext>
              </a:extLst>
            </p:cNvPr>
            <p:cNvSpPr/>
            <p:nvPr/>
          </p:nvSpPr>
          <p:spPr>
            <a:xfrm>
              <a:off x="4597167" y="1614774"/>
              <a:ext cx="44803" cy="4760730"/>
            </a:xfrm>
            <a:custGeom>
              <a:avLst/>
              <a:gdLst/>
              <a:ahLst/>
              <a:cxnLst/>
              <a:rect l="l" t="t" r="r" b="b"/>
              <a:pathLst>
                <a:path h="5459095">
                  <a:moveTo>
                    <a:pt x="0" y="0"/>
                  </a:moveTo>
                  <a:lnTo>
                    <a:pt x="0" y="5458968"/>
                  </a:lnTo>
                </a:path>
              </a:pathLst>
            </a:cu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sz="1050">
                <a:solidFill>
                  <a:srgbClr val="000000"/>
                </a:solidFill>
                <a:latin typeface="Arial" charset="0"/>
                <a:cs typeface="Arial" charset="0"/>
              </a:endParaRPr>
            </a:p>
          </p:txBody>
        </p:sp>
        <p:sp>
          <p:nvSpPr>
            <p:cNvPr id="7" name="object 18">
              <a:extLst>
                <a:ext uri="{FF2B5EF4-FFF2-40B4-BE49-F238E27FC236}">
                  <a16:creationId xmlns:a16="http://schemas.microsoft.com/office/drawing/2014/main" id="{BA6B32CE-35C7-7B5A-DB45-D1F2923EACD3}"/>
                </a:ext>
              </a:extLst>
            </p:cNvPr>
            <p:cNvSpPr/>
            <p:nvPr/>
          </p:nvSpPr>
          <p:spPr>
            <a:xfrm rot="5400000" flipH="1">
              <a:off x="4527931" y="-438623"/>
              <a:ext cx="75861" cy="8436839"/>
            </a:xfrm>
            <a:custGeom>
              <a:avLst/>
              <a:gdLst/>
              <a:ahLst/>
              <a:cxnLst/>
              <a:rect l="l" t="t" r="r" b="b"/>
              <a:pathLst>
                <a:path h="5459095">
                  <a:moveTo>
                    <a:pt x="0" y="0"/>
                  </a:moveTo>
                  <a:lnTo>
                    <a:pt x="0" y="5458968"/>
                  </a:lnTo>
                </a:path>
              </a:pathLst>
            </a:cu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sz="1050">
                <a:solidFill>
                  <a:srgbClr val="000000"/>
                </a:solidFill>
                <a:latin typeface="Arial" charset="0"/>
                <a:cs typeface="Arial" charset="0"/>
              </a:endParaRPr>
            </a:p>
          </p:txBody>
        </p:sp>
        <p:grpSp>
          <p:nvGrpSpPr>
            <p:cNvPr id="8" name="Group 7">
              <a:extLst>
                <a:ext uri="{FF2B5EF4-FFF2-40B4-BE49-F238E27FC236}">
                  <a16:creationId xmlns:a16="http://schemas.microsoft.com/office/drawing/2014/main" id="{140F02BE-541A-D2E4-6D17-F5261B848418}"/>
                </a:ext>
              </a:extLst>
            </p:cNvPr>
            <p:cNvGrpSpPr/>
            <p:nvPr/>
          </p:nvGrpSpPr>
          <p:grpSpPr>
            <a:xfrm>
              <a:off x="347877" y="1542858"/>
              <a:ext cx="3860849" cy="2078196"/>
              <a:chOff x="347877" y="1542858"/>
              <a:chExt cx="3860849" cy="2078196"/>
            </a:xfrm>
          </p:grpSpPr>
          <p:sp>
            <p:nvSpPr>
              <p:cNvPr id="16" name="TextBox 15">
                <a:extLst>
                  <a:ext uri="{FF2B5EF4-FFF2-40B4-BE49-F238E27FC236}">
                    <a16:creationId xmlns:a16="http://schemas.microsoft.com/office/drawing/2014/main" id="{1E1826ED-0825-D704-2302-15172F73C53E}"/>
                  </a:ext>
                </a:extLst>
              </p:cNvPr>
              <p:cNvSpPr txBox="1"/>
              <p:nvPr/>
            </p:nvSpPr>
            <p:spPr>
              <a:xfrm>
                <a:off x="347877" y="1892256"/>
                <a:ext cx="2894572" cy="1728798"/>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lIns="45720" rIns="45720">
                <a:spAutoFit/>
              </a:bodyPr>
              <a:lstStyle/>
              <a:p>
                <a:pPr marL="84535" indent="-84535" defTabSz="685800" eaLnBrk="0" hangingPunct="0">
                  <a:spcBef>
                    <a:spcPts val="38"/>
                  </a:spcBef>
                  <a:buClr>
                    <a:srgbClr val="151C77"/>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Diminishing Manufacturing Sources &amp; Materials Support (DMSMS)/ Re-Engineering/Consolidated Sustainment Activity Group (CSAG)/General Support Division (GSD)/Test Program Software Product Lifecycle Management (PLM)</a:t>
                </a:r>
              </a:p>
              <a:p>
                <a:pPr marL="84535" indent="-84535" defTabSz="685800" eaLnBrk="0" hangingPunct="0">
                  <a:spcBef>
                    <a:spcPts val="38"/>
                  </a:spcBef>
                  <a:buClr>
                    <a:srgbClr val="151C77"/>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System Engineering Plan/Execution</a:t>
                </a:r>
              </a:p>
              <a:p>
                <a:pPr marL="84535" indent="-84535" defTabSz="685800" eaLnBrk="0" hangingPunct="0">
                  <a:spcBef>
                    <a:spcPts val="38"/>
                  </a:spcBef>
                  <a:buClr>
                    <a:srgbClr val="151C77"/>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OSS&amp;E Compliance</a:t>
                </a:r>
              </a:p>
              <a:p>
                <a:pPr marL="84535" indent="-84535" defTabSz="685800" eaLnBrk="0" hangingPunct="0">
                  <a:spcBef>
                    <a:spcPts val="38"/>
                  </a:spcBef>
                  <a:buClr>
                    <a:srgbClr val="151C77"/>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STINFO Policy and Training</a:t>
                </a:r>
              </a:p>
              <a:p>
                <a:pPr marL="84535" indent="-84535" defTabSz="685800" eaLnBrk="0" hangingPunct="0">
                  <a:spcBef>
                    <a:spcPts val="38"/>
                  </a:spcBef>
                  <a:buClr>
                    <a:srgbClr val="151C77"/>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DLA 339, 202, 107 Metrics</a:t>
                </a:r>
              </a:p>
              <a:p>
                <a:pPr marL="84535" indent="-84535" defTabSz="685800" eaLnBrk="0" hangingPunct="0">
                  <a:spcBef>
                    <a:spcPts val="38"/>
                  </a:spcBef>
                  <a:buClr>
                    <a:srgbClr val="151C77"/>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Engineering Regulations and Policies</a:t>
                </a:r>
              </a:p>
              <a:p>
                <a:pPr marL="84535" indent="-84535" defTabSz="685800" eaLnBrk="0" hangingPunct="0">
                  <a:spcBef>
                    <a:spcPts val="38"/>
                  </a:spcBef>
                  <a:buClr>
                    <a:srgbClr val="151C77"/>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Lead Free Electronics and Counterfeit Parts</a:t>
                </a:r>
              </a:p>
              <a:p>
                <a:pPr marL="84535" indent="-84535" defTabSz="685800" eaLnBrk="0" hangingPunct="0">
                  <a:spcBef>
                    <a:spcPts val="38"/>
                  </a:spcBef>
                  <a:buClr>
                    <a:srgbClr val="151C77"/>
                  </a:buClr>
                  <a:buFont typeface="Wingdings" panose="05000000000000000000" pitchFamily="2" charset="2"/>
                  <a:buChar char="§"/>
                  <a:defRPr/>
                </a:pPr>
                <a:endParaRPr lang="en-US" sz="1000" dirty="0">
                  <a:solidFill>
                    <a:srgbClr val="00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4429190-5B0C-43DF-080C-112B967199A5}"/>
                  </a:ext>
                </a:extLst>
              </p:cNvPr>
              <p:cNvSpPr txBox="1"/>
              <p:nvPr/>
            </p:nvSpPr>
            <p:spPr>
              <a:xfrm>
                <a:off x="819730" y="1542858"/>
                <a:ext cx="3388996" cy="301853"/>
              </a:xfrm>
              <a:prstGeom prst="rect">
                <a:avLst/>
              </a:prstGeom>
              <a:noFill/>
            </p:spPr>
            <p:txBody>
              <a:bodyPr wrap="square">
                <a:spAutoFit/>
              </a:bodyPr>
              <a:lstStyle/>
              <a:p>
                <a:pPr algn="ctr" defTabSz="685800">
                  <a:defRPr/>
                </a:pPr>
                <a:r>
                  <a:rPr lang="en-US" sz="1600" b="1" dirty="0">
                    <a:solidFill>
                      <a:srgbClr val="000000"/>
                    </a:solidFill>
                    <a:latin typeface="Arial" panose="020B0604020202020204" pitchFamily="34" charset="0"/>
                    <a:cs typeface="Arial" panose="020B0604020202020204" pitchFamily="34" charset="0"/>
                  </a:rPr>
                  <a:t>Chief Engineer </a:t>
                </a:r>
                <a:endParaRPr lang="en-US" sz="1600" dirty="0">
                  <a:solidFill>
                    <a:srgbClr val="00000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41F9432F-3D59-F623-BB80-90099B18AD0E}"/>
                </a:ext>
              </a:extLst>
            </p:cNvPr>
            <p:cNvGrpSpPr/>
            <p:nvPr/>
          </p:nvGrpSpPr>
          <p:grpSpPr>
            <a:xfrm>
              <a:off x="353666" y="3865272"/>
              <a:ext cx="4226827" cy="1774677"/>
              <a:chOff x="353666" y="3865272"/>
              <a:chExt cx="4226827" cy="1774677"/>
            </a:xfrm>
          </p:grpSpPr>
          <p:sp>
            <p:nvSpPr>
              <p:cNvPr id="14" name="TextBox 13">
                <a:extLst>
                  <a:ext uri="{FF2B5EF4-FFF2-40B4-BE49-F238E27FC236}">
                    <a16:creationId xmlns:a16="http://schemas.microsoft.com/office/drawing/2014/main" id="{44F83609-89B4-0E76-9882-29208D90A5C2}"/>
                  </a:ext>
                </a:extLst>
              </p:cNvPr>
              <p:cNvSpPr txBox="1"/>
              <p:nvPr/>
            </p:nvSpPr>
            <p:spPr>
              <a:xfrm>
                <a:off x="353666" y="4261027"/>
                <a:ext cx="2901356" cy="1378922"/>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lIns="45720" rIns="45720">
                <a:spAutoFit/>
              </a:bodyPr>
              <a:lstStyle/>
              <a:p>
                <a:pPr marL="84535" indent="-84535" defTabSz="685800" eaLnBrk="0" hangingPunct="0">
                  <a:spcBef>
                    <a:spcPts val="38"/>
                  </a:spcBef>
                  <a:buClr>
                    <a:srgbClr val="151C77"/>
                  </a:buClr>
                  <a:buFont typeface="Wingdings" panose="05000000000000000000" pitchFamily="2" charset="2"/>
                  <a:buChar char="§"/>
                  <a:defRPr/>
                </a:pPr>
                <a:r>
                  <a:rPr lang="en-US" sz="1050" dirty="0">
                    <a:solidFill>
                      <a:srgbClr val="000000"/>
                    </a:solidFill>
                    <a:latin typeface="Arial" panose="020B0604020202020204" pitchFamily="34" charset="0"/>
                    <a:cs typeface="Arial" panose="020B0604020202020204" pitchFamily="34" charset="0"/>
                  </a:rPr>
                  <a:t>SCM Partners with DLA, ALC, and AFLCMC</a:t>
                </a:r>
              </a:p>
              <a:p>
                <a:pPr marL="84535" indent="-84535" defTabSz="685800" eaLnBrk="0" hangingPunct="0">
                  <a:spcBef>
                    <a:spcPts val="38"/>
                  </a:spcBef>
                  <a:buClr>
                    <a:srgbClr val="151C77"/>
                  </a:buClr>
                  <a:buFont typeface="Wingdings" panose="05000000000000000000" pitchFamily="2" charset="2"/>
                  <a:buChar char="§"/>
                  <a:defRPr/>
                </a:pPr>
                <a:r>
                  <a:rPr lang="en-US" sz="1050" dirty="0">
                    <a:solidFill>
                      <a:srgbClr val="000000"/>
                    </a:solidFill>
                    <a:latin typeface="Arial" panose="020B0604020202020204" pitchFamily="34" charset="0"/>
                    <a:cs typeface="Arial" panose="020B0604020202020204" pitchFamily="34" charset="0"/>
                  </a:rPr>
                  <a:t>Supports MX Depot Parts Requirements </a:t>
                </a:r>
              </a:p>
              <a:p>
                <a:pPr marL="84535" indent="-84535" defTabSz="685800" eaLnBrk="0" hangingPunct="0">
                  <a:spcBef>
                    <a:spcPts val="38"/>
                  </a:spcBef>
                  <a:buClr>
                    <a:srgbClr val="151C77"/>
                  </a:buClr>
                  <a:buFont typeface="Wingdings" panose="05000000000000000000" pitchFamily="2" charset="2"/>
                  <a:buChar char="§"/>
                  <a:defRPr/>
                </a:pPr>
                <a:r>
                  <a:rPr lang="en-US" sz="1050" dirty="0">
                    <a:solidFill>
                      <a:srgbClr val="000000"/>
                    </a:solidFill>
                    <a:latin typeface="Arial" panose="020B0604020202020204" pitchFamily="34" charset="0"/>
                    <a:cs typeface="Arial" panose="020B0604020202020204" pitchFamily="34" charset="0"/>
                  </a:rPr>
                  <a:t>Facilitates Timely Provision of Materiel </a:t>
                </a:r>
              </a:p>
              <a:p>
                <a:pPr marL="84535" indent="-84535" defTabSz="685800" eaLnBrk="0" hangingPunct="0">
                  <a:spcBef>
                    <a:spcPts val="38"/>
                  </a:spcBef>
                  <a:buClr>
                    <a:srgbClr val="151C77"/>
                  </a:buClr>
                  <a:buFont typeface="Wingdings" panose="05000000000000000000" pitchFamily="2" charset="2"/>
                  <a:buChar char="§"/>
                  <a:defRPr/>
                </a:pPr>
                <a:r>
                  <a:rPr lang="en-US" sz="1050" dirty="0">
                    <a:solidFill>
                      <a:srgbClr val="000000"/>
                    </a:solidFill>
                    <a:latin typeface="Arial" panose="020B0604020202020204" pitchFamily="34" charset="0"/>
                    <a:cs typeface="Arial" panose="020B0604020202020204" pitchFamily="34" charset="0"/>
                  </a:rPr>
                  <a:t>Reviews Operational and Strategic Supportability</a:t>
                </a:r>
              </a:p>
              <a:p>
                <a:pPr marL="84535" indent="-84535" defTabSz="685800" eaLnBrk="0" hangingPunct="0">
                  <a:spcBef>
                    <a:spcPts val="38"/>
                  </a:spcBef>
                  <a:buClr>
                    <a:srgbClr val="151C77"/>
                  </a:buClr>
                  <a:buFont typeface="Wingdings" panose="05000000000000000000" pitchFamily="2" charset="2"/>
                  <a:buChar char="§"/>
                  <a:defRPr/>
                </a:pPr>
                <a:r>
                  <a:rPr lang="en-US" sz="1050" dirty="0">
                    <a:solidFill>
                      <a:srgbClr val="000000"/>
                    </a:solidFill>
                    <a:latin typeface="Arial" panose="020B0604020202020204" pitchFamily="34" charset="0"/>
                    <a:cs typeface="Arial" panose="020B0604020202020204" pitchFamily="34" charset="0"/>
                  </a:rPr>
                  <a:t>Analyze Supportability Data</a:t>
                </a:r>
              </a:p>
              <a:p>
                <a:pPr marL="84535" indent="-84535" defTabSz="685800" eaLnBrk="0" hangingPunct="0">
                  <a:spcBef>
                    <a:spcPts val="38"/>
                  </a:spcBef>
                  <a:buClr>
                    <a:srgbClr val="151C77"/>
                  </a:buClr>
                  <a:buFont typeface="Wingdings" panose="05000000000000000000" pitchFamily="2" charset="2"/>
                  <a:buChar char="§"/>
                  <a:defRPr/>
                </a:pPr>
                <a:r>
                  <a:rPr lang="en-US" sz="1050" dirty="0">
                    <a:solidFill>
                      <a:srgbClr val="000000"/>
                    </a:solidFill>
                    <a:latin typeface="Arial" panose="020B0604020202020204" pitchFamily="34" charset="0"/>
                    <a:cs typeface="Arial" panose="020B0604020202020204" pitchFamily="34" charset="0"/>
                  </a:rPr>
                  <a:t>Interacts with process owners to resolve issues hindering Support (AFSCMAN 20-101)</a:t>
                </a:r>
              </a:p>
              <a:p>
                <a:pPr marL="84535" indent="-84535" defTabSz="685800" eaLnBrk="0" hangingPunct="0">
                  <a:spcBef>
                    <a:spcPts val="38"/>
                  </a:spcBef>
                  <a:buClr>
                    <a:srgbClr val="151C77"/>
                  </a:buClr>
                  <a:buFont typeface="Wingdings" panose="05000000000000000000" pitchFamily="2" charset="2"/>
                  <a:buChar char="§"/>
                  <a:defRPr/>
                </a:pPr>
                <a:endParaRPr lang="en-US" sz="1050" dirty="0">
                  <a:solidFill>
                    <a:srgbClr val="0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A015EA3-214E-3F2B-8130-3180D0915F4B}"/>
                  </a:ext>
                </a:extLst>
              </p:cNvPr>
              <p:cNvSpPr txBox="1"/>
              <p:nvPr/>
            </p:nvSpPr>
            <p:spPr>
              <a:xfrm>
                <a:off x="412319" y="3865272"/>
                <a:ext cx="4168174" cy="301854"/>
              </a:xfrm>
              <a:prstGeom prst="rect">
                <a:avLst/>
              </a:prstGeom>
              <a:noFill/>
            </p:spPr>
            <p:txBody>
              <a:bodyPr wrap="square">
                <a:spAutoFit/>
              </a:bodyPr>
              <a:lstStyle/>
              <a:p>
                <a:pPr defTabSz="685800">
                  <a:defRPr/>
                </a:pPr>
                <a:r>
                  <a:rPr lang="en-US" sz="1600" b="1" dirty="0">
                    <a:solidFill>
                      <a:srgbClr val="000000"/>
                    </a:solidFill>
                    <a:latin typeface="Arial" panose="020B0604020202020204" pitchFamily="34" charset="0"/>
                    <a:cs typeface="Arial" panose="020B0604020202020204" pitchFamily="34" charset="0"/>
                  </a:rPr>
                  <a:t>Depot Supply Chain Management (DSCM)</a:t>
                </a:r>
                <a:endParaRPr lang="en-US" sz="1600" dirty="0">
                  <a:solidFill>
                    <a:srgbClr val="000000"/>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C9C763C6-4112-7264-3EB4-58CC409ED588}"/>
                </a:ext>
              </a:extLst>
            </p:cNvPr>
            <p:cNvSpPr txBox="1"/>
            <p:nvPr/>
          </p:nvSpPr>
          <p:spPr>
            <a:xfrm>
              <a:off x="4750069" y="1891379"/>
              <a:ext cx="2851966" cy="1728798"/>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lIns="45720" rIns="45720">
              <a:spAutoFit/>
            </a:bodyPr>
            <a:lstStyle/>
            <a:p>
              <a:pPr marL="112713" indent="-112713" eaLnBrk="0" fontAlgn="base" hangingPunct="0">
                <a:spcBef>
                  <a:spcPct val="0"/>
                </a:spcBef>
                <a:spcAft>
                  <a:spcPct val="0"/>
                </a:spcAft>
                <a:buFont typeface="Wingdings" panose="05000000000000000000" pitchFamily="2" charset="2"/>
                <a:buChar char="§"/>
              </a:pPr>
              <a:r>
                <a:rPr lang="en-US" sz="1000" dirty="0">
                  <a:solidFill>
                    <a:srgbClr val="000000"/>
                  </a:solidFill>
                  <a:latin typeface="Arial" panose="020B0604020202020204" pitchFamily="34" charset="0"/>
                  <a:cs typeface="Arial" panose="020B0604020202020204" pitchFamily="34" charset="0"/>
                </a:rPr>
                <a:t>SC Liaison with mission partners to maintain Customer first perspective</a:t>
              </a:r>
            </a:p>
            <a:p>
              <a:pPr marL="112713" indent="-112713" eaLnBrk="0" fontAlgn="base" hangingPunct="0">
                <a:spcBef>
                  <a:spcPct val="0"/>
                </a:spcBef>
                <a:spcAft>
                  <a:spcPct val="0"/>
                </a:spcAft>
                <a:buFont typeface="Wingdings" panose="05000000000000000000" pitchFamily="2" charset="2"/>
                <a:buChar char="§"/>
              </a:pPr>
              <a:r>
                <a:rPr lang="en-US" sz="1000" dirty="0">
                  <a:solidFill>
                    <a:srgbClr val="000000"/>
                  </a:solidFill>
                  <a:latin typeface="Arial" panose="020B0604020202020204" pitchFamily="34" charset="0"/>
                  <a:cs typeface="Arial" panose="020B0604020202020204" pitchFamily="34" charset="0"/>
                </a:rPr>
                <a:t>Facilitates strategic oversight of SC activities</a:t>
              </a:r>
            </a:p>
            <a:p>
              <a:pPr marL="112713" indent="-112713" eaLnBrk="0" fontAlgn="base" hangingPunct="0">
                <a:spcBef>
                  <a:spcPct val="0"/>
                </a:spcBef>
                <a:spcAft>
                  <a:spcPct val="0"/>
                </a:spcAft>
                <a:buFont typeface="Wingdings" panose="05000000000000000000" pitchFamily="2" charset="2"/>
                <a:buChar char="§"/>
              </a:pPr>
              <a:r>
                <a:rPr lang="en-US" sz="1000" dirty="0">
                  <a:solidFill>
                    <a:srgbClr val="000000"/>
                  </a:solidFill>
                  <a:latin typeface="Arial" panose="020B0604020202020204" pitchFamily="34" charset="0"/>
                  <a:cs typeface="Arial" panose="020B0604020202020204" pitchFamily="34" charset="0"/>
                </a:rPr>
                <a:t>Identifies/recommends/drives SC improvements better serving the Customer</a:t>
              </a:r>
            </a:p>
            <a:p>
              <a:pPr marL="112713" indent="-112713" eaLnBrk="0" fontAlgn="base" hangingPunct="0">
                <a:spcBef>
                  <a:spcPct val="0"/>
                </a:spcBef>
                <a:spcAft>
                  <a:spcPct val="0"/>
                </a:spcAft>
                <a:buFont typeface="Wingdings" panose="05000000000000000000" pitchFamily="2" charset="2"/>
                <a:buChar char="§"/>
              </a:pPr>
              <a:r>
                <a:rPr lang="en-US" sz="1000" dirty="0">
                  <a:solidFill>
                    <a:srgbClr val="000000"/>
                  </a:solidFill>
                  <a:latin typeface="Arial" panose="020B0604020202020204" pitchFamily="34" charset="0"/>
                  <a:cs typeface="Arial" panose="020B0604020202020204" pitchFamily="34" charset="0"/>
                </a:rPr>
                <a:t>Performs independent analysis and process audits</a:t>
              </a:r>
            </a:p>
            <a:p>
              <a:pPr marL="112713" indent="-112713" eaLnBrk="0" fontAlgn="base" hangingPunct="0">
                <a:spcBef>
                  <a:spcPct val="0"/>
                </a:spcBef>
                <a:spcAft>
                  <a:spcPct val="0"/>
                </a:spcAft>
                <a:buFont typeface="Wingdings" panose="05000000000000000000" pitchFamily="2" charset="2"/>
                <a:buChar char="§"/>
              </a:pPr>
              <a:r>
                <a:rPr lang="en-US" sz="1000" dirty="0">
                  <a:solidFill>
                    <a:srgbClr val="000000"/>
                  </a:solidFill>
                  <a:latin typeface="Arial" panose="020B0604020202020204" pitchFamily="34" charset="0"/>
                  <a:cs typeface="Arial" panose="020B0604020202020204" pitchFamily="34" charset="0"/>
                </a:rPr>
                <a:t>Provides multi-organizational subject matter expertise across broad spectrum of SC processes</a:t>
              </a:r>
            </a:p>
            <a:p>
              <a:pPr marL="112713" indent="-112713" eaLnBrk="0" fontAlgn="base" hangingPunct="0">
                <a:spcBef>
                  <a:spcPct val="0"/>
                </a:spcBef>
                <a:spcAft>
                  <a:spcPct val="0"/>
                </a:spcAft>
                <a:buFont typeface="Wingdings" panose="05000000000000000000" pitchFamily="2" charset="2"/>
                <a:buChar char="§"/>
              </a:pPr>
              <a:r>
                <a:rPr lang="en-US" sz="1000" dirty="0">
                  <a:solidFill>
                    <a:srgbClr val="000000"/>
                  </a:solidFill>
                  <a:latin typeface="Arial" panose="020B0604020202020204" pitchFamily="34" charset="0"/>
                  <a:cs typeface="Arial" panose="020B0604020202020204" pitchFamily="34" charset="0"/>
                </a:rPr>
                <a:t>Synchronizes stakeholder efforts to achieve common goals</a:t>
              </a:r>
            </a:p>
          </p:txBody>
        </p:sp>
        <p:sp>
          <p:nvSpPr>
            <p:cNvPr id="11" name="TextBox 10">
              <a:extLst>
                <a:ext uri="{FF2B5EF4-FFF2-40B4-BE49-F238E27FC236}">
                  <a16:creationId xmlns:a16="http://schemas.microsoft.com/office/drawing/2014/main" id="{6E798E56-DD17-F525-84F7-798BC67C7F3B}"/>
                </a:ext>
              </a:extLst>
            </p:cNvPr>
            <p:cNvSpPr txBox="1"/>
            <p:nvPr/>
          </p:nvSpPr>
          <p:spPr>
            <a:xfrm>
              <a:off x="5075215" y="1556966"/>
              <a:ext cx="3430668" cy="301853"/>
            </a:xfrm>
            <a:prstGeom prst="rect">
              <a:avLst/>
            </a:prstGeom>
            <a:noFill/>
          </p:spPr>
          <p:txBody>
            <a:bodyPr wrap="square">
              <a:spAutoFit/>
            </a:bodyPr>
            <a:lstStyle/>
            <a:p>
              <a:pPr algn="ctr" defTabSz="685800">
                <a:defRPr/>
              </a:pPr>
              <a:r>
                <a:rPr lang="en-US" sz="1600" b="1" dirty="0">
                  <a:solidFill>
                    <a:srgbClr val="000000"/>
                  </a:solidFill>
                  <a:latin typeface="Arial" panose="020B0604020202020204" pitchFamily="34" charset="0"/>
                  <a:cs typeface="Arial" panose="020B0604020202020204" pitchFamily="34" charset="0"/>
                </a:rPr>
                <a:t>Supply Chain Integrator </a:t>
              </a:r>
              <a:endParaRPr lang="en-US" sz="1600" dirty="0">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0E93DB0-ECCD-5D1A-9A0C-0A727BE7F3AE}"/>
                </a:ext>
              </a:extLst>
            </p:cNvPr>
            <p:cNvSpPr txBox="1"/>
            <p:nvPr/>
          </p:nvSpPr>
          <p:spPr>
            <a:xfrm>
              <a:off x="4765063" y="4338910"/>
              <a:ext cx="2836972" cy="1179973"/>
            </a:xfrm>
            <a:prstGeom prst="rect">
              <a:avLst/>
            </a:prstGeom>
            <a:solidFill>
              <a:schemeClr val="bg2">
                <a:lumMod val="20000"/>
                <a:lumOff val="80000"/>
              </a:schemeClr>
            </a:solidFill>
            <a:ln>
              <a:noFill/>
            </a:ln>
            <a:effectLst>
              <a:outerShdw blurRad="63500" sx="102000" sy="102000" algn="ctr" rotWithShape="0">
                <a:prstClr val="black">
                  <a:alpha val="40000"/>
                </a:prstClr>
              </a:outerShdw>
            </a:effectLst>
          </p:spPr>
          <p:txBody>
            <a:bodyPr wrap="square" lIns="45720" rIns="45720">
              <a:spAutoFit/>
            </a:bodyPr>
            <a:lstStyle/>
            <a:p>
              <a:pPr marL="84535" indent="-84535" defTabSz="685800" eaLnBrk="0" hangingPunct="0">
                <a:spcBef>
                  <a:spcPts val="38"/>
                </a:spcBef>
                <a:buClr>
                  <a:srgbClr val="002060"/>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Liaison Between Government and Suppliers</a:t>
              </a:r>
            </a:p>
            <a:p>
              <a:pPr marL="84535" indent="-84535" defTabSz="685800" eaLnBrk="0" hangingPunct="0">
                <a:spcBef>
                  <a:spcPts val="38"/>
                </a:spcBef>
                <a:buClr>
                  <a:srgbClr val="002060"/>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Creates &amp; Maintains Effective, Collaborative, &amp; Strategic Relationships with Suppliers</a:t>
              </a:r>
            </a:p>
            <a:p>
              <a:pPr marL="84535" indent="-84535" defTabSz="685800" eaLnBrk="0" hangingPunct="0">
                <a:spcBef>
                  <a:spcPts val="38"/>
                </a:spcBef>
                <a:buClr>
                  <a:srgbClr val="002060"/>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Identifies and Leverages Technological/ Process Improvements </a:t>
              </a:r>
            </a:p>
            <a:p>
              <a:pPr marL="84535" indent="-84535" defTabSz="685800" eaLnBrk="0" hangingPunct="0">
                <a:spcBef>
                  <a:spcPts val="38"/>
                </a:spcBef>
                <a:buClr>
                  <a:srgbClr val="002060"/>
                </a:buClr>
                <a:buFont typeface="Wingdings" panose="05000000000000000000" pitchFamily="2" charset="2"/>
                <a:buChar char="§"/>
                <a:defRPr/>
              </a:pPr>
              <a:r>
                <a:rPr lang="en-US" sz="1000" dirty="0">
                  <a:solidFill>
                    <a:srgbClr val="000000"/>
                  </a:solidFill>
                  <a:latin typeface="Arial" panose="020B0604020202020204" pitchFamily="34" charset="0"/>
                  <a:cs typeface="Arial" panose="020B0604020202020204" pitchFamily="34" charset="0"/>
                </a:rPr>
                <a:t>Coordinates Business Development </a:t>
              </a:r>
            </a:p>
            <a:p>
              <a:pPr marL="84535" indent="-84535" defTabSz="685800" eaLnBrk="0" hangingPunct="0">
                <a:spcBef>
                  <a:spcPts val="38"/>
                </a:spcBef>
                <a:buClr>
                  <a:srgbClr val="002060"/>
                </a:buClr>
                <a:buFont typeface="Wingdings" panose="05000000000000000000" pitchFamily="2" charset="2"/>
                <a:buChar char="§"/>
                <a:defRPr/>
              </a:pPr>
              <a:endParaRPr lang="en-US" sz="1000" dirty="0">
                <a:solidFill>
                  <a:srgbClr val="000000"/>
                </a:solidFill>
                <a:latin typeface="Arial" panose="020B0604020202020204" pitchFamily="34" charset="0"/>
                <a:cs typeface="Arial" panose="020B0604020202020204" pitchFamily="34" charset="0"/>
              </a:endParaRPr>
            </a:p>
            <a:p>
              <a:pPr marL="84535" indent="-84535" defTabSz="685800" eaLnBrk="0" hangingPunct="0">
                <a:spcBef>
                  <a:spcPts val="38"/>
                </a:spcBef>
                <a:buClr>
                  <a:srgbClr val="002060"/>
                </a:buClr>
                <a:buFont typeface="Wingdings" panose="05000000000000000000" pitchFamily="2" charset="2"/>
                <a:buChar char="§"/>
                <a:defRPr/>
              </a:pPr>
              <a:endParaRPr lang="en-US" sz="1000" dirty="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C00AD7D-EA05-C862-FAEB-85197AB2DB25}"/>
                </a:ext>
              </a:extLst>
            </p:cNvPr>
            <p:cNvSpPr txBox="1"/>
            <p:nvPr/>
          </p:nvSpPr>
          <p:spPr>
            <a:xfrm>
              <a:off x="4729797" y="3866587"/>
              <a:ext cx="4161898" cy="301853"/>
            </a:xfrm>
            <a:prstGeom prst="rect">
              <a:avLst/>
            </a:prstGeom>
            <a:noFill/>
          </p:spPr>
          <p:txBody>
            <a:bodyPr wrap="square">
              <a:spAutoFit/>
            </a:bodyPr>
            <a:lstStyle/>
            <a:p>
              <a:pPr defTabSz="685800">
                <a:defRPr/>
              </a:pPr>
              <a:r>
                <a:rPr lang="en-US" sz="1600" b="1" dirty="0">
                  <a:solidFill>
                    <a:srgbClr val="000000"/>
                  </a:solidFill>
                  <a:latin typeface="Arial" panose="020B0604020202020204" pitchFamily="34" charset="0"/>
                  <a:cs typeface="Arial" panose="020B0604020202020204" pitchFamily="34" charset="0"/>
                </a:rPr>
                <a:t>Supplier Relationship Management (SRM) </a:t>
              </a:r>
              <a:endParaRPr lang="en-US" sz="1600" dirty="0">
                <a:solidFill>
                  <a:srgbClr val="000000"/>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40DC863F-6160-75E9-214C-340014A9F4FA}"/>
              </a:ext>
            </a:extLst>
          </p:cNvPr>
          <p:cNvSpPr txBox="1"/>
          <p:nvPr/>
        </p:nvSpPr>
        <p:spPr>
          <a:xfrm>
            <a:off x="4703276" y="2896428"/>
            <a:ext cx="1467613" cy="253916"/>
          </a:xfrm>
          <a:prstGeom prst="rect">
            <a:avLst/>
          </a:prstGeom>
          <a:noFill/>
        </p:spPr>
        <p:txBody>
          <a:bodyPr wrap="square" rtlCol="0">
            <a:spAutoFit/>
          </a:bodyPr>
          <a:lstStyle/>
          <a:p>
            <a:pPr eaLnBrk="0" fontAlgn="base" hangingPunct="0">
              <a:spcBef>
                <a:spcPct val="0"/>
              </a:spcBef>
              <a:spcAft>
                <a:spcPct val="0"/>
              </a:spcAft>
            </a:pPr>
            <a:r>
              <a:rPr lang="en-US" sz="1000" dirty="0">
                <a:solidFill>
                  <a:srgbClr val="000000"/>
                </a:solidFill>
                <a:latin typeface="Arial" panose="020B0604020202020204" pitchFamily="34" charset="0"/>
                <a:cs typeface="Arial" panose="020B0604020202020204" pitchFamily="34" charset="0"/>
              </a:rPr>
              <a:t>Mr. Jonathan Ringley</a:t>
            </a:r>
          </a:p>
        </p:txBody>
      </p:sp>
      <p:sp>
        <p:nvSpPr>
          <p:cNvPr id="19" name="TextBox 18">
            <a:extLst>
              <a:ext uri="{FF2B5EF4-FFF2-40B4-BE49-F238E27FC236}">
                <a16:creationId xmlns:a16="http://schemas.microsoft.com/office/drawing/2014/main" id="{D6D2F05C-8053-DCCE-6E1C-B746C84D9120}"/>
              </a:ext>
            </a:extLst>
          </p:cNvPr>
          <p:cNvSpPr txBox="1"/>
          <p:nvPr/>
        </p:nvSpPr>
        <p:spPr>
          <a:xfrm>
            <a:off x="9284180" y="5521714"/>
            <a:ext cx="1467613" cy="253916"/>
          </a:xfrm>
          <a:prstGeom prst="rect">
            <a:avLst/>
          </a:prstGeom>
          <a:noFill/>
        </p:spPr>
        <p:txBody>
          <a:bodyPr wrap="square" rtlCol="0">
            <a:spAutoFit/>
          </a:bodyPr>
          <a:lstStyle/>
          <a:p>
            <a:pPr eaLnBrk="0" fontAlgn="base" hangingPunct="0">
              <a:spcBef>
                <a:spcPct val="0"/>
              </a:spcBef>
              <a:spcAft>
                <a:spcPct val="0"/>
              </a:spcAft>
            </a:pPr>
            <a:r>
              <a:rPr lang="en-US" sz="1000" dirty="0">
                <a:solidFill>
                  <a:srgbClr val="000000"/>
                </a:solidFill>
                <a:latin typeface="Arial" panose="020B0604020202020204" pitchFamily="34" charset="0"/>
                <a:cs typeface="Arial" panose="020B0604020202020204" pitchFamily="34" charset="0"/>
              </a:rPr>
              <a:t>Ms. Thelma Davis </a:t>
            </a:r>
          </a:p>
        </p:txBody>
      </p:sp>
      <p:sp>
        <p:nvSpPr>
          <p:cNvPr id="20" name="TextBox 19">
            <a:extLst>
              <a:ext uri="{FF2B5EF4-FFF2-40B4-BE49-F238E27FC236}">
                <a16:creationId xmlns:a16="http://schemas.microsoft.com/office/drawing/2014/main" id="{0652559E-E0EA-DB22-EEC6-458B5A1E067B}"/>
              </a:ext>
            </a:extLst>
          </p:cNvPr>
          <p:cNvSpPr txBox="1"/>
          <p:nvPr/>
        </p:nvSpPr>
        <p:spPr>
          <a:xfrm>
            <a:off x="4871597" y="5433447"/>
            <a:ext cx="1127974" cy="253916"/>
          </a:xfrm>
          <a:prstGeom prst="rect">
            <a:avLst/>
          </a:prstGeom>
          <a:noFill/>
        </p:spPr>
        <p:txBody>
          <a:bodyPr wrap="square" rtlCol="0">
            <a:spAutoFit/>
          </a:bodyPr>
          <a:lstStyle/>
          <a:p>
            <a:pPr eaLnBrk="0" fontAlgn="base" hangingPunct="0">
              <a:spcBef>
                <a:spcPct val="0"/>
              </a:spcBef>
              <a:spcAft>
                <a:spcPct val="0"/>
              </a:spcAft>
            </a:pPr>
            <a:r>
              <a:rPr lang="en-US" sz="1000" dirty="0">
                <a:solidFill>
                  <a:srgbClr val="000000"/>
                </a:solidFill>
                <a:latin typeface="Arial" panose="020B0604020202020204" pitchFamily="34" charset="0"/>
                <a:cs typeface="Arial" panose="020B0604020202020204" pitchFamily="34" charset="0"/>
              </a:rPr>
              <a:t>Ms. Kim Mattox</a:t>
            </a:r>
          </a:p>
        </p:txBody>
      </p:sp>
      <p:sp>
        <p:nvSpPr>
          <p:cNvPr id="21" name="TextBox 20">
            <a:extLst>
              <a:ext uri="{FF2B5EF4-FFF2-40B4-BE49-F238E27FC236}">
                <a16:creationId xmlns:a16="http://schemas.microsoft.com/office/drawing/2014/main" id="{52FE3CD9-B3E6-6E5C-1D7F-561AA7A361A4}"/>
              </a:ext>
            </a:extLst>
          </p:cNvPr>
          <p:cNvSpPr txBox="1"/>
          <p:nvPr/>
        </p:nvSpPr>
        <p:spPr>
          <a:xfrm>
            <a:off x="9271615" y="2905877"/>
            <a:ext cx="1270002" cy="253916"/>
          </a:xfrm>
          <a:prstGeom prst="rect">
            <a:avLst/>
          </a:prstGeom>
          <a:noFill/>
        </p:spPr>
        <p:txBody>
          <a:bodyPr wrap="square" rtlCol="0">
            <a:spAutoFit/>
          </a:bodyPr>
          <a:lstStyle/>
          <a:p>
            <a:pPr eaLnBrk="0" fontAlgn="base" hangingPunct="0">
              <a:spcBef>
                <a:spcPct val="0"/>
              </a:spcBef>
              <a:spcAft>
                <a:spcPct val="0"/>
              </a:spcAft>
            </a:pPr>
            <a:r>
              <a:rPr lang="en-US" sz="1000" dirty="0">
                <a:solidFill>
                  <a:srgbClr val="000000"/>
                </a:solidFill>
                <a:latin typeface="Arial" panose="020B0604020202020204" pitchFamily="34" charset="0"/>
                <a:cs typeface="Arial" panose="020B0604020202020204" pitchFamily="34" charset="0"/>
              </a:rPr>
              <a:t>Mr. Jay Harrington</a:t>
            </a:r>
          </a:p>
        </p:txBody>
      </p:sp>
      <p:pic>
        <p:nvPicPr>
          <p:cNvPr id="25" name="Picture 24" descr="A picture containing person, person, indoor, work-clothing&#10;&#10;Description automatically generated">
            <a:extLst>
              <a:ext uri="{FF2B5EF4-FFF2-40B4-BE49-F238E27FC236}">
                <a16:creationId xmlns:a16="http://schemas.microsoft.com/office/drawing/2014/main" id="{AEAA687E-FA21-326F-6BFE-6170726FB4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7205" y="1605900"/>
            <a:ext cx="969758" cy="1212199"/>
          </a:xfrm>
          <a:prstGeom prst="rect">
            <a:avLst/>
          </a:prstGeom>
        </p:spPr>
      </p:pic>
      <p:pic>
        <p:nvPicPr>
          <p:cNvPr id="22" name="Picture 21" descr="A picture containing person, clothing, wall, indoor&#10;&#10;Description automatically generated">
            <a:extLst>
              <a:ext uri="{FF2B5EF4-FFF2-40B4-BE49-F238E27FC236}">
                <a16:creationId xmlns:a16="http://schemas.microsoft.com/office/drawing/2014/main" id="{088510BF-DC17-0F9C-EE62-9D92DF966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7206" y="4160832"/>
            <a:ext cx="969757" cy="1223367"/>
          </a:xfrm>
          <a:prstGeom prst="rect">
            <a:avLst/>
          </a:prstGeom>
        </p:spPr>
      </p:pic>
      <p:pic>
        <p:nvPicPr>
          <p:cNvPr id="27" name="Picture 26" descr="A person wearing glasses and a suit&#10;&#10;Description automatically generated with low confidence">
            <a:extLst>
              <a:ext uri="{FF2B5EF4-FFF2-40B4-BE49-F238E27FC236}">
                <a16:creationId xmlns:a16="http://schemas.microsoft.com/office/drawing/2014/main" id="{EC73FFDB-8EAF-15B9-F97D-11B2B1966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8432" y="1648823"/>
            <a:ext cx="980176" cy="1225015"/>
          </a:xfrm>
          <a:prstGeom prst="rect">
            <a:avLst/>
          </a:prstGeom>
        </p:spPr>
      </p:pic>
      <p:sp>
        <p:nvSpPr>
          <p:cNvPr id="24" name="TextBox 23">
            <a:extLst>
              <a:ext uri="{FF2B5EF4-FFF2-40B4-BE49-F238E27FC236}">
                <a16:creationId xmlns:a16="http://schemas.microsoft.com/office/drawing/2014/main" id="{A63314E6-0515-E6BA-BF71-F7C7E5696B7E}"/>
              </a:ext>
            </a:extLst>
          </p:cNvPr>
          <p:cNvSpPr txBox="1"/>
          <p:nvPr/>
        </p:nvSpPr>
        <p:spPr>
          <a:xfrm>
            <a:off x="9410932" y="4244049"/>
            <a:ext cx="1004374" cy="1231106"/>
          </a:xfrm>
          <a:prstGeom prst="rect">
            <a:avLst/>
          </a:prstGeom>
          <a:solidFill>
            <a:srgbClr val="FFFF99"/>
          </a:solidFill>
          <a:ln>
            <a:solidFill>
              <a:schemeClr val="accent1"/>
            </a:solidFill>
          </a:ln>
        </p:spPr>
        <p:txBody>
          <a:bodyPr wrap="square" rtlCol="0">
            <a:spAutoFit/>
          </a:bodyPr>
          <a:lstStyle/>
          <a:p>
            <a:pPr algn="ctr" eaLnBrk="0" fontAlgn="base" hangingPunct="0">
              <a:spcBef>
                <a:spcPct val="0"/>
              </a:spcBef>
              <a:spcAft>
                <a:spcPct val="0"/>
              </a:spcAft>
            </a:pPr>
            <a:r>
              <a:rPr lang="en-US" sz="1400" i="1" dirty="0">
                <a:solidFill>
                  <a:srgbClr val="000000"/>
                </a:solidFill>
                <a:highlight>
                  <a:srgbClr val="FFFF99"/>
                </a:highlight>
                <a:latin typeface="Arial" panose="020B0604020202020204" pitchFamily="34" charset="0"/>
                <a:cs typeface="Arial" panose="020B0604020202020204" pitchFamily="34" charset="0"/>
              </a:rPr>
              <a:t>Image Coming Soon</a:t>
            </a:r>
          </a:p>
          <a:p>
            <a:pPr algn="ctr" eaLnBrk="0" fontAlgn="base" hangingPunct="0">
              <a:spcBef>
                <a:spcPct val="0"/>
              </a:spcBef>
              <a:spcAft>
                <a:spcPct val="0"/>
              </a:spcAft>
            </a:pPr>
            <a:endParaRPr lang="en-US" i="1" dirty="0">
              <a:solidFill>
                <a:srgbClr val="000000"/>
              </a:solidFill>
              <a:highlight>
                <a:srgbClr val="FFFF99"/>
              </a:highlight>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en-US" sz="1400" i="1" dirty="0">
              <a:solidFill>
                <a:srgbClr val="000000"/>
              </a:solidFill>
              <a:highlight>
                <a:srgbClr val="FFFF99"/>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701670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A6A6A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429920" rIns="0" bIns="0" rtlCol="0">
            <a:spAutoFit/>
          </a:bodyPr>
          <a:lstStyle/>
          <a:p>
            <a:pPr marL="61594">
              <a:lnSpc>
                <a:spcPct val="100000"/>
              </a:lnSpc>
              <a:spcBef>
                <a:spcPts val="105"/>
              </a:spcBef>
            </a:pPr>
            <a:r>
              <a:rPr spc="-220" dirty="0"/>
              <a:t>Pulling</a:t>
            </a:r>
            <a:r>
              <a:rPr spc="-200" dirty="0"/>
              <a:t> </a:t>
            </a:r>
            <a:r>
              <a:rPr spc="-380" dirty="0"/>
              <a:t>It</a:t>
            </a:r>
            <a:r>
              <a:rPr spc="-320" dirty="0"/>
              <a:t> </a:t>
            </a:r>
            <a:r>
              <a:rPr spc="-125" dirty="0"/>
              <a:t>All</a:t>
            </a:r>
            <a:r>
              <a:rPr spc="-140" dirty="0"/>
              <a:t> </a:t>
            </a:r>
            <a:r>
              <a:rPr spc="-200" dirty="0"/>
              <a:t>Together</a:t>
            </a:r>
          </a:p>
        </p:txBody>
      </p:sp>
      <p:sp>
        <p:nvSpPr>
          <p:cNvPr id="4" name="object 4"/>
          <p:cNvSpPr txBox="1"/>
          <p:nvPr/>
        </p:nvSpPr>
        <p:spPr>
          <a:xfrm>
            <a:off x="322579" y="1366265"/>
            <a:ext cx="5282565" cy="2971165"/>
          </a:xfrm>
          <a:prstGeom prst="rect">
            <a:avLst/>
          </a:prstGeom>
        </p:spPr>
        <p:txBody>
          <a:bodyPr vert="horz" wrap="square" lIns="0" tIns="12700" rIns="0" bIns="0" rtlCol="0">
            <a:spAutoFit/>
          </a:bodyPr>
          <a:lstStyle/>
          <a:p>
            <a:pPr marL="12700" marR="0" lvl="0" indent="0" defTabSz="914400" eaLnBrk="1" fontAlgn="auto" latinLnBrk="0" hangingPunct="1">
              <a:lnSpc>
                <a:spcPts val="3600"/>
              </a:lnSpc>
              <a:spcBef>
                <a:spcPts val="100"/>
              </a:spcBef>
              <a:spcAft>
                <a:spcPts val="0"/>
              </a:spcAft>
              <a:buClrTx/>
              <a:buSzTx/>
              <a:buFontTx/>
              <a:buNone/>
              <a:tabLst/>
              <a:defRPr/>
            </a:pPr>
            <a:r>
              <a:rPr kumimoji="0" sz="3000" b="1" i="1" u="sng" strike="noStrike" kern="0" cap="none" spc="-45" normalizeH="0" baseline="0" noProof="0" dirty="0">
                <a:ln>
                  <a:noFill/>
                </a:ln>
                <a:solidFill>
                  <a:srgbClr val="0000CC"/>
                </a:solidFill>
                <a:effectLst/>
                <a:uLnTx/>
                <a:uFill>
                  <a:solidFill>
                    <a:srgbClr val="0000CC"/>
                  </a:solidFill>
                </a:uFill>
                <a:latin typeface="Arial Narrow"/>
                <a:cs typeface="Arial Narrow"/>
              </a:rPr>
              <a:t>GaTech</a:t>
            </a:r>
            <a:r>
              <a:rPr kumimoji="0" sz="3000" b="1" i="1" u="sng" strike="noStrike" kern="0" cap="none" spc="-160" normalizeH="0" baseline="0" noProof="0" dirty="0">
                <a:ln>
                  <a:noFill/>
                </a:ln>
                <a:solidFill>
                  <a:srgbClr val="0000CC"/>
                </a:solidFill>
                <a:effectLst/>
                <a:uLnTx/>
                <a:uFill>
                  <a:solidFill>
                    <a:srgbClr val="0000CC"/>
                  </a:solidFill>
                </a:uFill>
                <a:latin typeface="Arial Narrow"/>
                <a:cs typeface="Arial Narrow"/>
              </a:rPr>
              <a:t> </a:t>
            </a:r>
            <a:r>
              <a:rPr kumimoji="0" sz="3000" b="1" i="1" u="sng" strike="noStrike" kern="0" cap="none" spc="0" normalizeH="0" baseline="0" noProof="0" dirty="0">
                <a:ln>
                  <a:noFill/>
                </a:ln>
                <a:solidFill>
                  <a:srgbClr val="0000CC"/>
                </a:solidFill>
                <a:effectLst/>
                <a:uLnTx/>
                <a:uFill>
                  <a:solidFill>
                    <a:srgbClr val="0000CC"/>
                  </a:solidFill>
                </a:uFill>
                <a:latin typeface="Arial Narrow"/>
                <a:cs typeface="Arial Narrow"/>
              </a:rPr>
              <a:t>APEX</a:t>
            </a:r>
            <a:r>
              <a:rPr kumimoji="0" sz="3000" b="1" i="1" u="sng" strike="noStrike" kern="0" cap="none" spc="-175" normalizeH="0" baseline="0" noProof="0" dirty="0">
                <a:ln>
                  <a:noFill/>
                </a:ln>
                <a:solidFill>
                  <a:srgbClr val="0000CC"/>
                </a:solidFill>
                <a:effectLst/>
                <a:uLnTx/>
                <a:uFill>
                  <a:solidFill>
                    <a:srgbClr val="0000CC"/>
                  </a:solidFill>
                </a:uFill>
                <a:latin typeface="Arial Narrow"/>
                <a:cs typeface="Arial Narrow"/>
              </a:rPr>
              <a:t> </a:t>
            </a:r>
            <a:r>
              <a:rPr kumimoji="0" sz="3000" b="1" i="1" u="sng" strike="noStrike" kern="0" cap="none" spc="0" normalizeH="0" baseline="0" noProof="0" dirty="0">
                <a:ln>
                  <a:noFill/>
                </a:ln>
                <a:solidFill>
                  <a:srgbClr val="0000CC"/>
                </a:solidFill>
                <a:effectLst/>
                <a:uLnTx/>
                <a:uFill>
                  <a:solidFill>
                    <a:srgbClr val="0000CC"/>
                  </a:solidFill>
                </a:uFill>
                <a:latin typeface="Arial Narrow"/>
                <a:cs typeface="Arial Narrow"/>
              </a:rPr>
              <a:t>Accelerator’s</a:t>
            </a:r>
            <a:r>
              <a:rPr kumimoji="0" sz="3000" b="1" i="1" u="sng" strike="noStrike" kern="0" cap="none" spc="-75" normalizeH="0" baseline="0" noProof="0" dirty="0">
                <a:ln>
                  <a:noFill/>
                </a:ln>
                <a:solidFill>
                  <a:srgbClr val="0000CC"/>
                </a:solidFill>
                <a:effectLst/>
                <a:uLnTx/>
                <a:uFill>
                  <a:solidFill>
                    <a:srgbClr val="0000CC"/>
                  </a:solidFill>
                </a:uFill>
                <a:latin typeface="Arial Narrow"/>
                <a:cs typeface="Arial Narrow"/>
              </a:rPr>
              <a:t> </a:t>
            </a:r>
            <a:r>
              <a:rPr kumimoji="0" sz="3000" b="1" i="1" u="sng" strike="noStrike" kern="0" cap="none" spc="-10" normalizeH="0" baseline="0" noProof="0" dirty="0">
                <a:ln>
                  <a:noFill/>
                </a:ln>
                <a:solidFill>
                  <a:srgbClr val="0000CC"/>
                </a:solidFill>
                <a:effectLst/>
                <a:uLnTx/>
                <a:uFill>
                  <a:solidFill>
                    <a:srgbClr val="0000CC"/>
                  </a:solidFill>
                </a:uFill>
                <a:latin typeface="Arial Narrow"/>
                <a:cs typeface="Arial Narrow"/>
              </a:rPr>
              <a:t>Clients</a:t>
            </a:r>
            <a:endParaRPr kumimoji="0" sz="3000" b="0" i="0" u="none" strike="noStrike" kern="0" cap="none" spc="0" normalizeH="0" baseline="0" noProof="0">
              <a:ln>
                <a:noFill/>
              </a:ln>
              <a:solidFill>
                <a:sysClr val="windowText" lastClr="000000"/>
              </a:solidFill>
              <a:effectLst/>
              <a:uLnTx/>
              <a:uFillTx/>
              <a:latin typeface="Arial Narrow"/>
              <a:cs typeface="Arial Narrow"/>
            </a:endParaRPr>
          </a:p>
          <a:p>
            <a:pPr marL="12700" marR="0" lvl="0" indent="0" defTabSz="914400" eaLnBrk="1" fontAlgn="auto" latinLnBrk="0" hangingPunct="1">
              <a:lnSpc>
                <a:spcPts val="3360"/>
              </a:lnSpc>
              <a:spcBef>
                <a:spcPts val="0"/>
              </a:spcBef>
              <a:spcAft>
                <a:spcPts val="0"/>
              </a:spcAft>
              <a:buClrTx/>
              <a:buSzTx/>
              <a:buFontTx/>
              <a:buNone/>
              <a:tabLst/>
              <a:defRPr/>
            </a:pPr>
            <a:r>
              <a:rPr kumimoji="0" sz="2800" b="0" i="0" u="none" strike="noStrike" kern="0" cap="none" spc="0" normalizeH="0" baseline="0" noProof="0" dirty="0">
                <a:ln>
                  <a:noFill/>
                </a:ln>
                <a:solidFill>
                  <a:srgbClr val="3E3E3E"/>
                </a:solidFill>
                <a:effectLst/>
                <a:uLnTx/>
                <a:uFillTx/>
                <a:latin typeface="Arial Narrow"/>
                <a:cs typeface="Arial Narrow"/>
              </a:rPr>
              <a:t>benefit</a:t>
            </a:r>
            <a:r>
              <a:rPr kumimoji="0" sz="2800" b="0" i="0" u="none" strike="noStrike" kern="0" cap="none" spc="-130" normalizeH="0" baseline="0" noProof="0" dirty="0">
                <a:ln>
                  <a:noFill/>
                </a:ln>
                <a:solidFill>
                  <a:srgbClr val="3E3E3E"/>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from:</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a:p>
            <a:pPr marL="576580" marR="0" lvl="0" indent="0" defTabSz="914400" eaLnBrk="1" fontAlgn="auto" latinLnBrk="0" hangingPunct="1">
              <a:lnSpc>
                <a:spcPct val="100000"/>
              </a:lnSpc>
              <a:spcBef>
                <a:spcPts val="695"/>
              </a:spcBef>
              <a:spcAft>
                <a:spcPts val="0"/>
              </a:spcAft>
              <a:buClrTx/>
              <a:buSzTx/>
              <a:buFontTx/>
              <a:buNone/>
              <a:tabLst/>
              <a:defRPr/>
            </a:pPr>
            <a:r>
              <a:rPr kumimoji="0" sz="2800" b="0" i="0" u="none" strike="noStrike" kern="0" cap="none" spc="0" normalizeH="0" baseline="0" noProof="0" dirty="0">
                <a:ln>
                  <a:noFill/>
                </a:ln>
                <a:solidFill>
                  <a:srgbClr val="3E3E3E"/>
                </a:solidFill>
                <a:effectLst/>
                <a:uLnTx/>
                <a:uFillTx/>
                <a:latin typeface="Arial"/>
                <a:cs typeface="Arial"/>
              </a:rPr>
              <a:t>–</a:t>
            </a:r>
            <a:r>
              <a:rPr kumimoji="0" sz="2800" b="0" i="0" u="none" strike="noStrike" kern="0" cap="none" spc="0" normalizeH="0" baseline="0" noProof="0" dirty="0">
                <a:ln>
                  <a:noFill/>
                </a:ln>
                <a:solidFill>
                  <a:srgbClr val="3E3E3E"/>
                </a:solidFill>
                <a:effectLst/>
                <a:uLnTx/>
                <a:uFillTx/>
                <a:latin typeface="Arial Narrow"/>
                <a:cs typeface="Arial Narrow"/>
              </a:rPr>
              <a:t>An</a:t>
            </a:r>
            <a:r>
              <a:rPr kumimoji="0" sz="2800" b="0" i="0" u="none" strike="noStrike" kern="0" cap="none" spc="-45" normalizeH="0" baseline="0" noProof="0" dirty="0">
                <a:ln>
                  <a:noFill/>
                </a:ln>
                <a:solidFill>
                  <a:srgbClr val="3E3E3E"/>
                </a:solidFill>
                <a:effectLst/>
                <a:uLnTx/>
                <a:uFillTx/>
                <a:latin typeface="Arial Narrow"/>
                <a:cs typeface="Arial Narrow"/>
              </a:rPr>
              <a:t> </a:t>
            </a:r>
            <a:r>
              <a:rPr kumimoji="0" sz="2800" b="0" i="0" u="none" strike="noStrike" kern="0" cap="none" spc="-20" normalizeH="0" baseline="0" noProof="0" dirty="0">
                <a:ln>
                  <a:noFill/>
                </a:ln>
                <a:solidFill>
                  <a:srgbClr val="3E3E3E"/>
                </a:solidFill>
                <a:effectLst/>
                <a:uLnTx/>
                <a:uFillTx/>
                <a:latin typeface="Arial Narrow"/>
                <a:cs typeface="Arial Narrow"/>
              </a:rPr>
              <a:t>automated</a:t>
            </a:r>
            <a:r>
              <a:rPr kumimoji="0" sz="2800" b="0" i="0" u="none" strike="noStrike" kern="0" cap="none" spc="-114" normalizeH="0" baseline="0" noProof="0" dirty="0">
                <a:ln>
                  <a:noFill/>
                </a:ln>
                <a:solidFill>
                  <a:srgbClr val="3E3E3E"/>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bid</a:t>
            </a:r>
            <a:r>
              <a:rPr kumimoji="0" sz="2800" b="0" i="0" u="none" strike="noStrike" kern="0" cap="none" spc="-65" normalizeH="0" baseline="0" noProof="0" dirty="0">
                <a:ln>
                  <a:noFill/>
                </a:ln>
                <a:solidFill>
                  <a:srgbClr val="3E3E3E"/>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search</a:t>
            </a:r>
            <a:r>
              <a:rPr kumimoji="0" sz="2800" b="0" i="0" u="none" strike="noStrike" kern="0" cap="none" spc="-90" normalizeH="0" baseline="0" noProof="0" dirty="0">
                <a:ln>
                  <a:noFill/>
                </a:ln>
                <a:solidFill>
                  <a:srgbClr val="3E3E3E"/>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system</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a:p>
            <a:pPr marL="576580" marR="0" lvl="0" indent="0" defTabSz="914400" eaLnBrk="1" fontAlgn="auto" latinLnBrk="0" hangingPunct="1">
              <a:lnSpc>
                <a:spcPct val="100000"/>
              </a:lnSpc>
              <a:spcBef>
                <a:spcPts val="710"/>
              </a:spcBef>
              <a:spcAft>
                <a:spcPts val="0"/>
              </a:spcAft>
              <a:buClrTx/>
              <a:buSzTx/>
              <a:buFontTx/>
              <a:buNone/>
              <a:tabLst/>
              <a:defRPr/>
            </a:pPr>
            <a:r>
              <a:rPr kumimoji="0" sz="2800" b="0" i="0" u="none" strike="noStrike" kern="0" cap="none" spc="0" normalizeH="0" baseline="0" noProof="0" dirty="0">
                <a:ln>
                  <a:noFill/>
                </a:ln>
                <a:solidFill>
                  <a:srgbClr val="3E3E3E"/>
                </a:solidFill>
                <a:effectLst/>
                <a:uLnTx/>
                <a:uFillTx/>
                <a:latin typeface="Arial"/>
                <a:cs typeface="Arial"/>
              </a:rPr>
              <a:t>–</a:t>
            </a:r>
            <a:r>
              <a:rPr kumimoji="0" sz="2800" b="0" i="0" u="none" strike="noStrike" kern="0" cap="none" spc="0" normalizeH="0" baseline="0" noProof="0" dirty="0">
                <a:ln>
                  <a:noFill/>
                </a:ln>
                <a:solidFill>
                  <a:srgbClr val="3E3E3E"/>
                </a:solidFill>
                <a:effectLst/>
                <a:uLnTx/>
                <a:uFillTx/>
                <a:latin typeface="Arial Narrow"/>
                <a:cs typeface="Arial Narrow"/>
              </a:rPr>
              <a:t>Notices</a:t>
            </a:r>
            <a:r>
              <a:rPr kumimoji="0" sz="2800" b="0" i="0" u="none" strike="noStrike" kern="0" cap="none" spc="-65" normalizeH="0" baseline="0" noProof="0" dirty="0">
                <a:ln>
                  <a:noFill/>
                </a:ln>
                <a:solidFill>
                  <a:srgbClr val="3E3E3E"/>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of</a:t>
            </a:r>
            <a:r>
              <a:rPr kumimoji="0" sz="2800" b="0" i="0" u="none" strike="noStrike" kern="0" cap="none" spc="-95" normalizeH="0" baseline="0" noProof="0" dirty="0">
                <a:ln>
                  <a:noFill/>
                </a:ln>
                <a:solidFill>
                  <a:srgbClr val="3E3E3E"/>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upcoming</a:t>
            </a:r>
            <a:r>
              <a:rPr kumimoji="0" sz="2800" b="0" i="0" u="none" strike="noStrike" kern="0" cap="none" spc="-114" normalizeH="0" baseline="0" noProof="0" dirty="0">
                <a:ln>
                  <a:noFill/>
                </a:ln>
                <a:solidFill>
                  <a:srgbClr val="3E3E3E"/>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events</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a:p>
            <a:pPr marL="576580" marR="0" lvl="0" indent="0" defTabSz="914400" eaLnBrk="1" fontAlgn="auto" latinLnBrk="0" hangingPunct="1">
              <a:lnSpc>
                <a:spcPct val="100000"/>
              </a:lnSpc>
              <a:spcBef>
                <a:spcPts val="695"/>
              </a:spcBef>
              <a:spcAft>
                <a:spcPts val="0"/>
              </a:spcAft>
              <a:buClrTx/>
              <a:buSzTx/>
              <a:buFontTx/>
              <a:buNone/>
              <a:tabLst/>
              <a:defRPr/>
            </a:pPr>
            <a:r>
              <a:rPr kumimoji="0" sz="2800" b="0" i="0" u="none" strike="noStrike" kern="0" cap="none" spc="-25" normalizeH="0" baseline="0" noProof="0" dirty="0">
                <a:ln>
                  <a:noFill/>
                </a:ln>
                <a:solidFill>
                  <a:srgbClr val="3E3E3E"/>
                </a:solidFill>
                <a:effectLst/>
                <a:uLnTx/>
                <a:uFillTx/>
                <a:latin typeface="Arial"/>
                <a:cs typeface="Arial"/>
              </a:rPr>
              <a:t>–</a:t>
            </a:r>
            <a:r>
              <a:rPr kumimoji="0" sz="2800" b="0" i="0" u="none" strike="noStrike" kern="0" cap="none" spc="-25" normalizeH="0" baseline="0" noProof="0" dirty="0">
                <a:ln>
                  <a:noFill/>
                </a:ln>
                <a:solidFill>
                  <a:srgbClr val="3E3E3E"/>
                </a:solidFill>
                <a:effectLst/>
                <a:uLnTx/>
                <a:uFillTx/>
                <a:latin typeface="Arial Narrow"/>
                <a:cs typeface="Arial Narrow"/>
              </a:rPr>
              <a:t>Training</a:t>
            </a:r>
            <a:r>
              <a:rPr kumimoji="0" sz="2800" b="0" i="0" u="none" strike="noStrike" kern="0" cap="none" spc="-75" normalizeH="0" baseline="0" noProof="0" dirty="0">
                <a:ln>
                  <a:noFill/>
                </a:ln>
                <a:solidFill>
                  <a:srgbClr val="3E3E3E"/>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and</a:t>
            </a:r>
            <a:r>
              <a:rPr kumimoji="0" sz="2800" b="0" i="0" u="none" strike="noStrike" kern="0" cap="none" spc="-105" normalizeH="0" baseline="0" noProof="0" dirty="0">
                <a:ln>
                  <a:noFill/>
                </a:ln>
                <a:solidFill>
                  <a:srgbClr val="3E3E3E"/>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instruction</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a:p>
            <a:pPr marL="576580" marR="0" lvl="0" indent="0" defTabSz="914400" eaLnBrk="1" fontAlgn="auto" latinLnBrk="0" hangingPunct="1">
              <a:lnSpc>
                <a:spcPct val="100000"/>
              </a:lnSpc>
              <a:spcBef>
                <a:spcPts val="695"/>
              </a:spcBef>
              <a:spcAft>
                <a:spcPts val="0"/>
              </a:spcAft>
              <a:buClrTx/>
              <a:buSzTx/>
              <a:buFontTx/>
              <a:buNone/>
              <a:tabLst/>
              <a:defRPr/>
            </a:pPr>
            <a:r>
              <a:rPr kumimoji="0" sz="2800" b="0" i="0" u="none" strike="noStrike" kern="0" cap="none" spc="-20" normalizeH="0" baseline="0" noProof="0" dirty="0">
                <a:ln>
                  <a:noFill/>
                </a:ln>
                <a:solidFill>
                  <a:srgbClr val="3E3E3E"/>
                </a:solidFill>
                <a:effectLst/>
                <a:uLnTx/>
                <a:uFillTx/>
                <a:latin typeface="Arial"/>
                <a:cs typeface="Arial"/>
              </a:rPr>
              <a:t>–</a:t>
            </a:r>
            <a:r>
              <a:rPr kumimoji="0" sz="2800" b="0" i="0" u="none" strike="noStrike" kern="0" cap="none" spc="-20" normalizeH="0" baseline="0" noProof="0" dirty="0">
                <a:ln>
                  <a:noFill/>
                </a:ln>
                <a:solidFill>
                  <a:srgbClr val="3E3E3E"/>
                </a:solidFill>
                <a:effectLst/>
                <a:uLnTx/>
                <a:uFillTx/>
                <a:latin typeface="Arial Narrow"/>
                <a:cs typeface="Arial Narrow"/>
              </a:rPr>
              <a:t>One-on-</a:t>
            </a:r>
            <a:r>
              <a:rPr kumimoji="0" sz="2800" b="0" i="0" u="none" strike="noStrike" kern="0" cap="none" spc="0" normalizeH="0" baseline="0" noProof="0" dirty="0">
                <a:ln>
                  <a:noFill/>
                </a:ln>
                <a:solidFill>
                  <a:srgbClr val="3E3E3E"/>
                </a:solidFill>
                <a:effectLst/>
                <a:uLnTx/>
                <a:uFillTx/>
                <a:latin typeface="Arial Narrow"/>
                <a:cs typeface="Arial Narrow"/>
              </a:rPr>
              <a:t>one</a:t>
            </a:r>
            <a:r>
              <a:rPr kumimoji="0" sz="2800" b="0" i="0" u="none" strike="noStrike" kern="0" cap="none" spc="-135" normalizeH="0" baseline="0" noProof="0" dirty="0">
                <a:ln>
                  <a:noFill/>
                </a:ln>
                <a:solidFill>
                  <a:srgbClr val="3E3E3E"/>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counseling</a:t>
            </a:r>
            <a:r>
              <a:rPr kumimoji="0" sz="2800" b="0" i="0" u="none" strike="noStrike" kern="0" cap="none" spc="-85" normalizeH="0" baseline="0" noProof="0" dirty="0">
                <a:ln>
                  <a:noFill/>
                </a:ln>
                <a:solidFill>
                  <a:srgbClr val="3E3E3E"/>
                </a:solidFill>
                <a:effectLst/>
                <a:uLnTx/>
                <a:uFillTx/>
                <a:latin typeface="Arial Narrow"/>
                <a:cs typeface="Arial Narrow"/>
              </a:rPr>
              <a:t> </a:t>
            </a:r>
            <a:r>
              <a:rPr kumimoji="0" sz="2800" b="0" i="0" u="none" strike="noStrike" kern="0" cap="none" spc="0" normalizeH="0" baseline="0" noProof="0" dirty="0">
                <a:ln>
                  <a:noFill/>
                </a:ln>
                <a:solidFill>
                  <a:srgbClr val="3E3E3E"/>
                </a:solidFill>
                <a:effectLst/>
                <a:uLnTx/>
                <a:uFillTx/>
                <a:latin typeface="Arial Narrow"/>
                <a:cs typeface="Arial Narrow"/>
              </a:rPr>
              <a:t>and</a:t>
            </a:r>
            <a:r>
              <a:rPr kumimoji="0" sz="2800" b="0" i="0" u="none" strike="noStrike" kern="0" cap="none" spc="-80" normalizeH="0" baseline="0" noProof="0" dirty="0">
                <a:ln>
                  <a:noFill/>
                </a:ln>
                <a:solidFill>
                  <a:srgbClr val="3E3E3E"/>
                </a:solidFill>
                <a:effectLst/>
                <a:uLnTx/>
                <a:uFillTx/>
                <a:latin typeface="Arial Narrow"/>
                <a:cs typeface="Arial Narrow"/>
              </a:rPr>
              <a:t> </a:t>
            </a:r>
            <a:r>
              <a:rPr kumimoji="0" sz="2800" b="0" i="0" u="none" strike="noStrike" kern="0" cap="none" spc="-10" normalizeH="0" baseline="0" noProof="0" dirty="0">
                <a:ln>
                  <a:noFill/>
                </a:ln>
                <a:solidFill>
                  <a:srgbClr val="3E3E3E"/>
                </a:solidFill>
                <a:effectLst/>
                <a:uLnTx/>
                <a:uFillTx/>
                <a:latin typeface="Arial Narrow"/>
                <a:cs typeface="Arial Narrow"/>
              </a:rPr>
              <a:t>advice</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p:txBody>
      </p:sp>
      <p:pic>
        <p:nvPicPr>
          <p:cNvPr id="5" name="object 5"/>
          <p:cNvPicPr/>
          <p:nvPr/>
        </p:nvPicPr>
        <p:blipFill>
          <a:blip r:embed="rId2" cstate="print"/>
          <a:stretch>
            <a:fillRect/>
          </a:stretch>
        </p:blipFill>
        <p:spPr>
          <a:xfrm>
            <a:off x="5375147" y="1941576"/>
            <a:ext cx="2273807" cy="2150364"/>
          </a:xfrm>
          <a:prstGeom prst="rect">
            <a:avLst/>
          </a:prstGeom>
        </p:spPr>
      </p:pic>
      <p:sp>
        <p:nvSpPr>
          <p:cNvPr id="6" name="object 6"/>
          <p:cNvSpPr txBox="1">
            <a:spLocks noGrp="1"/>
          </p:cNvSpPr>
          <p:nvPr>
            <p:ph sz="half" idx="3"/>
          </p:nvPr>
        </p:nvSpPr>
        <p:spPr>
          <a:prstGeom prst="rect">
            <a:avLst/>
          </a:prstGeom>
        </p:spPr>
        <p:txBody>
          <a:bodyPr vert="horz" wrap="square" lIns="0" tIns="112395" rIns="0" bIns="0" rtlCol="0">
            <a:spAutoFit/>
          </a:bodyPr>
          <a:lstStyle/>
          <a:p>
            <a:pPr marL="257810">
              <a:lnSpc>
                <a:spcPct val="100000"/>
              </a:lnSpc>
              <a:spcBef>
                <a:spcPts val="885"/>
              </a:spcBef>
            </a:pPr>
            <a:r>
              <a:rPr spc="-85" dirty="0"/>
              <a:t>Terms</a:t>
            </a:r>
            <a:r>
              <a:rPr spc="-95" dirty="0"/>
              <a:t> </a:t>
            </a:r>
            <a:r>
              <a:rPr dirty="0"/>
              <a:t>&amp;</a:t>
            </a:r>
            <a:r>
              <a:rPr spc="-30" dirty="0"/>
              <a:t> </a:t>
            </a:r>
            <a:r>
              <a:rPr spc="-10" dirty="0"/>
              <a:t>Conditions</a:t>
            </a:r>
            <a:r>
              <a:rPr sz="2800" b="0" i="0" u="none" spc="-10" dirty="0">
                <a:latin typeface="Arial Narrow"/>
                <a:cs typeface="Arial Narrow"/>
              </a:rPr>
              <a:t>:</a:t>
            </a:r>
            <a:endParaRPr sz="2800">
              <a:latin typeface="Arial Narrow"/>
              <a:cs typeface="Arial Narrow"/>
            </a:endParaRPr>
          </a:p>
          <a:p>
            <a:pPr marL="299085" marR="5080" indent="-287020">
              <a:lnSpc>
                <a:spcPct val="100000"/>
              </a:lnSpc>
              <a:spcBef>
                <a:spcPts val="610"/>
              </a:spcBef>
              <a:buFont typeface="Arial"/>
              <a:buChar char="–"/>
              <a:tabLst>
                <a:tab pos="299720" algn="l"/>
              </a:tabLst>
            </a:pPr>
            <a:r>
              <a:rPr sz="2800" b="0" i="0" u="none" dirty="0">
                <a:solidFill>
                  <a:srgbClr val="3E3E3E"/>
                </a:solidFill>
                <a:latin typeface="Arial Narrow"/>
                <a:cs typeface="Arial Narrow"/>
              </a:rPr>
              <a:t>Respond</a:t>
            </a:r>
            <a:r>
              <a:rPr sz="2800" b="0" i="0" u="none" spc="-60" dirty="0">
                <a:solidFill>
                  <a:srgbClr val="3E3E3E"/>
                </a:solidFill>
                <a:latin typeface="Arial Narrow"/>
                <a:cs typeface="Arial Narrow"/>
              </a:rPr>
              <a:t> </a:t>
            </a:r>
            <a:r>
              <a:rPr sz="2800" b="0" i="0" u="none" dirty="0">
                <a:solidFill>
                  <a:srgbClr val="3E3E3E"/>
                </a:solidFill>
                <a:latin typeface="Arial Narrow"/>
                <a:cs typeface="Arial Narrow"/>
              </a:rPr>
              <a:t>to</a:t>
            </a:r>
            <a:r>
              <a:rPr sz="2800" b="0" i="0" u="none" spc="-70" dirty="0">
                <a:solidFill>
                  <a:srgbClr val="3E3E3E"/>
                </a:solidFill>
                <a:latin typeface="Arial Narrow"/>
                <a:cs typeface="Arial Narrow"/>
              </a:rPr>
              <a:t> </a:t>
            </a:r>
            <a:r>
              <a:rPr sz="2800" b="0" i="0" u="none" dirty="0">
                <a:solidFill>
                  <a:srgbClr val="3E3E3E"/>
                </a:solidFill>
                <a:latin typeface="Arial Narrow"/>
                <a:cs typeface="Arial Narrow"/>
              </a:rPr>
              <a:t>our</a:t>
            </a:r>
            <a:r>
              <a:rPr sz="2800" b="0" i="0" u="none" spc="-65" dirty="0">
                <a:solidFill>
                  <a:srgbClr val="3E3E3E"/>
                </a:solidFill>
                <a:latin typeface="Arial Narrow"/>
                <a:cs typeface="Arial Narrow"/>
              </a:rPr>
              <a:t> </a:t>
            </a:r>
            <a:r>
              <a:rPr sz="2800" b="0" i="0" u="none" dirty="0">
                <a:solidFill>
                  <a:srgbClr val="3E3E3E"/>
                </a:solidFill>
                <a:latin typeface="Arial Narrow"/>
                <a:cs typeface="Arial Narrow"/>
              </a:rPr>
              <a:t>requests</a:t>
            </a:r>
            <a:r>
              <a:rPr sz="2800" b="0" i="0" u="none" spc="-65" dirty="0">
                <a:solidFill>
                  <a:srgbClr val="3E3E3E"/>
                </a:solidFill>
                <a:latin typeface="Arial Narrow"/>
                <a:cs typeface="Arial Narrow"/>
              </a:rPr>
              <a:t> </a:t>
            </a:r>
            <a:r>
              <a:rPr sz="2800" b="0" i="0" u="none" spc="-25" dirty="0">
                <a:solidFill>
                  <a:srgbClr val="3E3E3E"/>
                </a:solidFill>
                <a:latin typeface="Arial Narrow"/>
                <a:cs typeface="Arial Narrow"/>
              </a:rPr>
              <a:t>for </a:t>
            </a:r>
            <a:r>
              <a:rPr sz="2800" b="0" i="0" u="none" dirty="0">
                <a:solidFill>
                  <a:srgbClr val="3E3E3E"/>
                </a:solidFill>
                <a:latin typeface="Arial Narrow"/>
                <a:cs typeface="Arial Narrow"/>
              </a:rPr>
              <a:t>respond</a:t>
            </a:r>
            <a:r>
              <a:rPr sz="2800" b="0" i="0" u="none" spc="-50" dirty="0">
                <a:solidFill>
                  <a:srgbClr val="3E3E3E"/>
                </a:solidFill>
                <a:latin typeface="Arial Narrow"/>
                <a:cs typeface="Arial Narrow"/>
              </a:rPr>
              <a:t> </a:t>
            </a:r>
            <a:r>
              <a:rPr sz="2800" b="0" i="0" u="none" dirty="0">
                <a:solidFill>
                  <a:srgbClr val="3E3E3E"/>
                </a:solidFill>
                <a:latin typeface="Arial Narrow"/>
                <a:cs typeface="Arial Narrow"/>
              </a:rPr>
              <a:t>to</a:t>
            </a:r>
            <a:r>
              <a:rPr sz="2800" b="0" i="0" u="none" spc="-50" dirty="0">
                <a:solidFill>
                  <a:srgbClr val="3E3E3E"/>
                </a:solidFill>
                <a:latin typeface="Arial Narrow"/>
                <a:cs typeface="Arial Narrow"/>
              </a:rPr>
              <a:t> </a:t>
            </a:r>
            <a:r>
              <a:rPr sz="2800" b="0" i="0" u="none" dirty="0">
                <a:solidFill>
                  <a:srgbClr val="3E3E3E"/>
                </a:solidFill>
                <a:latin typeface="Arial Narrow"/>
                <a:cs typeface="Arial Narrow"/>
              </a:rPr>
              <a:t>the</a:t>
            </a:r>
            <a:r>
              <a:rPr sz="2800" b="0" i="0" u="none" spc="-45" dirty="0">
                <a:solidFill>
                  <a:srgbClr val="3E3E3E"/>
                </a:solidFill>
                <a:latin typeface="Arial Narrow"/>
                <a:cs typeface="Arial Narrow"/>
              </a:rPr>
              <a:t> </a:t>
            </a:r>
            <a:r>
              <a:rPr sz="2800" b="0" i="0" u="none" spc="-20" dirty="0">
                <a:solidFill>
                  <a:srgbClr val="3E3E3E"/>
                </a:solidFill>
                <a:latin typeface="Arial Narrow"/>
                <a:cs typeface="Arial Narrow"/>
              </a:rPr>
              <a:t>5-</a:t>
            </a:r>
            <a:r>
              <a:rPr sz="2800" b="0" i="0" u="none" spc="-10" dirty="0">
                <a:solidFill>
                  <a:srgbClr val="3E3E3E"/>
                </a:solidFill>
                <a:latin typeface="Arial Narrow"/>
                <a:cs typeface="Arial Narrow"/>
              </a:rPr>
              <a:t>question </a:t>
            </a:r>
            <a:r>
              <a:rPr sz="2800" b="0" i="0" u="none" dirty="0">
                <a:solidFill>
                  <a:srgbClr val="3E3E3E"/>
                </a:solidFill>
                <a:latin typeface="Arial Narrow"/>
                <a:cs typeface="Arial Narrow"/>
              </a:rPr>
              <a:t>quarterly</a:t>
            </a:r>
            <a:r>
              <a:rPr sz="2800" b="0" i="0" u="none" spc="-105" dirty="0">
                <a:solidFill>
                  <a:srgbClr val="3E3E3E"/>
                </a:solidFill>
                <a:latin typeface="Arial Narrow"/>
                <a:cs typeface="Arial Narrow"/>
              </a:rPr>
              <a:t> </a:t>
            </a:r>
            <a:r>
              <a:rPr sz="2800" b="0" i="0" u="none" dirty="0">
                <a:solidFill>
                  <a:srgbClr val="3E3E3E"/>
                </a:solidFill>
                <a:latin typeface="Arial Narrow"/>
                <a:cs typeface="Arial Narrow"/>
              </a:rPr>
              <a:t>surveys</a:t>
            </a:r>
            <a:r>
              <a:rPr sz="2800" b="0" i="0" u="none" spc="-100" dirty="0">
                <a:solidFill>
                  <a:srgbClr val="3E3E3E"/>
                </a:solidFill>
                <a:latin typeface="Arial Narrow"/>
                <a:cs typeface="Arial Narrow"/>
              </a:rPr>
              <a:t> </a:t>
            </a:r>
            <a:r>
              <a:rPr sz="2800" b="0" i="0" u="none" dirty="0">
                <a:solidFill>
                  <a:srgbClr val="3E3E3E"/>
                </a:solidFill>
                <a:latin typeface="Arial Narrow"/>
                <a:cs typeface="Arial Narrow"/>
              </a:rPr>
              <a:t>about</a:t>
            </a:r>
            <a:r>
              <a:rPr sz="2800" b="0" i="0" u="none" spc="-85" dirty="0">
                <a:solidFill>
                  <a:srgbClr val="3E3E3E"/>
                </a:solidFill>
                <a:latin typeface="Arial Narrow"/>
                <a:cs typeface="Arial Narrow"/>
              </a:rPr>
              <a:t> </a:t>
            </a:r>
            <a:r>
              <a:rPr sz="2800" b="0" i="0" u="none" spc="-25" dirty="0">
                <a:solidFill>
                  <a:srgbClr val="3E3E3E"/>
                </a:solidFill>
                <a:latin typeface="Arial Narrow"/>
                <a:cs typeface="Arial Narrow"/>
              </a:rPr>
              <a:t>you </a:t>
            </a:r>
            <a:r>
              <a:rPr sz="2800" b="0" i="0" u="none" dirty="0">
                <a:solidFill>
                  <a:srgbClr val="3E3E3E"/>
                </a:solidFill>
                <a:latin typeface="Arial Narrow"/>
                <a:cs typeface="Arial Narrow"/>
              </a:rPr>
              <a:t>bids</a:t>
            </a:r>
            <a:r>
              <a:rPr sz="2800" b="0" i="0" u="none" spc="-55" dirty="0">
                <a:solidFill>
                  <a:srgbClr val="3E3E3E"/>
                </a:solidFill>
                <a:latin typeface="Arial Narrow"/>
                <a:cs typeface="Arial Narrow"/>
              </a:rPr>
              <a:t> </a:t>
            </a:r>
            <a:r>
              <a:rPr sz="2800" b="0" i="0" u="none" dirty="0">
                <a:solidFill>
                  <a:srgbClr val="3E3E3E"/>
                </a:solidFill>
                <a:latin typeface="Arial Narrow"/>
                <a:cs typeface="Arial Narrow"/>
              </a:rPr>
              <a:t>and</a:t>
            </a:r>
            <a:r>
              <a:rPr sz="2800" b="0" i="0" u="none" spc="20" dirty="0">
                <a:solidFill>
                  <a:srgbClr val="3E3E3E"/>
                </a:solidFill>
                <a:latin typeface="Arial Narrow"/>
                <a:cs typeface="Arial Narrow"/>
              </a:rPr>
              <a:t> </a:t>
            </a:r>
            <a:r>
              <a:rPr sz="2800" b="0" i="0" u="none" dirty="0">
                <a:solidFill>
                  <a:srgbClr val="3E3E3E"/>
                </a:solidFill>
                <a:latin typeface="Arial Narrow"/>
                <a:cs typeface="Arial Narrow"/>
              </a:rPr>
              <a:t>whether</a:t>
            </a:r>
            <a:r>
              <a:rPr sz="2800" b="0" i="0" u="none" spc="-35" dirty="0">
                <a:solidFill>
                  <a:srgbClr val="3E3E3E"/>
                </a:solidFill>
                <a:latin typeface="Arial Narrow"/>
                <a:cs typeface="Arial Narrow"/>
              </a:rPr>
              <a:t> </a:t>
            </a:r>
            <a:r>
              <a:rPr sz="2800" b="0" i="0" u="none" dirty="0">
                <a:solidFill>
                  <a:srgbClr val="3E3E3E"/>
                </a:solidFill>
                <a:latin typeface="Arial Narrow"/>
                <a:cs typeface="Arial Narrow"/>
              </a:rPr>
              <a:t>you</a:t>
            </a:r>
            <a:r>
              <a:rPr sz="2800" b="0" i="0" u="none" spc="-65" dirty="0">
                <a:solidFill>
                  <a:srgbClr val="3E3E3E"/>
                </a:solidFill>
                <a:latin typeface="Arial Narrow"/>
                <a:cs typeface="Arial Narrow"/>
              </a:rPr>
              <a:t> </a:t>
            </a:r>
            <a:r>
              <a:rPr sz="2800" b="0" i="0" u="none" spc="-25" dirty="0">
                <a:solidFill>
                  <a:srgbClr val="3E3E3E"/>
                </a:solidFill>
                <a:latin typeface="Arial Narrow"/>
                <a:cs typeface="Arial Narrow"/>
              </a:rPr>
              <a:t>won </a:t>
            </a:r>
            <a:r>
              <a:rPr sz="2800" b="0" i="0" u="none" dirty="0">
                <a:solidFill>
                  <a:srgbClr val="3E3E3E"/>
                </a:solidFill>
                <a:latin typeface="Arial Narrow"/>
                <a:cs typeface="Arial Narrow"/>
              </a:rPr>
              <a:t>any</a:t>
            </a:r>
            <a:r>
              <a:rPr sz="2800" b="0" i="0" u="none" spc="-60" dirty="0">
                <a:solidFill>
                  <a:srgbClr val="3E3E3E"/>
                </a:solidFill>
                <a:latin typeface="Arial Narrow"/>
                <a:cs typeface="Arial Narrow"/>
              </a:rPr>
              <a:t> </a:t>
            </a:r>
            <a:r>
              <a:rPr sz="2800" b="0" i="0" u="none" spc="-10" dirty="0">
                <a:solidFill>
                  <a:srgbClr val="3E3E3E"/>
                </a:solidFill>
                <a:latin typeface="Arial Narrow"/>
                <a:cs typeface="Arial Narrow"/>
              </a:rPr>
              <a:t>government</a:t>
            </a:r>
            <a:r>
              <a:rPr sz="2800" b="0" i="0" u="none" spc="-75" dirty="0">
                <a:solidFill>
                  <a:srgbClr val="3E3E3E"/>
                </a:solidFill>
                <a:latin typeface="Arial Narrow"/>
                <a:cs typeface="Arial Narrow"/>
              </a:rPr>
              <a:t> </a:t>
            </a:r>
            <a:r>
              <a:rPr sz="2800" b="0" i="0" u="none" spc="-10" dirty="0">
                <a:solidFill>
                  <a:srgbClr val="3E3E3E"/>
                </a:solidFill>
                <a:latin typeface="Arial Narrow"/>
                <a:cs typeface="Arial Narrow"/>
              </a:rPr>
              <a:t>(federal, </a:t>
            </a:r>
            <a:r>
              <a:rPr sz="2800" b="0" i="0" u="none" dirty="0">
                <a:solidFill>
                  <a:srgbClr val="3E3E3E"/>
                </a:solidFill>
                <a:latin typeface="Arial Narrow"/>
                <a:cs typeface="Arial Narrow"/>
              </a:rPr>
              <a:t>state,</a:t>
            </a:r>
            <a:r>
              <a:rPr sz="2800" b="0" i="0" u="none" spc="-100" dirty="0">
                <a:solidFill>
                  <a:srgbClr val="3E3E3E"/>
                </a:solidFill>
                <a:latin typeface="Arial Narrow"/>
                <a:cs typeface="Arial Narrow"/>
              </a:rPr>
              <a:t> </a:t>
            </a:r>
            <a:r>
              <a:rPr sz="2800" b="0" i="0" u="none" dirty="0">
                <a:solidFill>
                  <a:srgbClr val="3E3E3E"/>
                </a:solidFill>
                <a:latin typeface="Arial Narrow"/>
                <a:cs typeface="Arial Narrow"/>
              </a:rPr>
              <a:t>local,</a:t>
            </a:r>
            <a:r>
              <a:rPr sz="2800" b="0" i="0" u="none" spc="-80" dirty="0">
                <a:solidFill>
                  <a:srgbClr val="3E3E3E"/>
                </a:solidFill>
                <a:latin typeface="Arial Narrow"/>
                <a:cs typeface="Arial Narrow"/>
              </a:rPr>
              <a:t> </a:t>
            </a:r>
            <a:r>
              <a:rPr sz="2800" b="0" i="0" u="none" spc="-10" dirty="0">
                <a:solidFill>
                  <a:srgbClr val="3E3E3E"/>
                </a:solidFill>
                <a:latin typeface="Arial Narrow"/>
                <a:cs typeface="Arial Narrow"/>
              </a:rPr>
              <a:t>and/or subcontracting)</a:t>
            </a:r>
            <a:r>
              <a:rPr sz="2800" b="0" i="0" u="none" spc="-125" dirty="0">
                <a:solidFill>
                  <a:srgbClr val="3E3E3E"/>
                </a:solidFill>
                <a:latin typeface="Arial Narrow"/>
                <a:cs typeface="Arial Narrow"/>
              </a:rPr>
              <a:t> </a:t>
            </a:r>
            <a:r>
              <a:rPr sz="2800" b="0" i="0" u="none" spc="-10" dirty="0">
                <a:solidFill>
                  <a:srgbClr val="3E3E3E"/>
                </a:solidFill>
                <a:latin typeface="Arial Narrow"/>
                <a:cs typeface="Arial Narrow"/>
              </a:rPr>
              <a:t>awards</a:t>
            </a:r>
            <a:endParaRPr sz="2800">
              <a:latin typeface="Arial Narrow"/>
              <a:cs typeface="Arial Narrow"/>
            </a:endParaRPr>
          </a:p>
          <a:p>
            <a:pPr marL="299085" marR="511175" indent="-287020">
              <a:lnSpc>
                <a:spcPct val="100000"/>
              </a:lnSpc>
              <a:spcBef>
                <a:spcPts val="605"/>
              </a:spcBef>
              <a:buFont typeface="Arial"/>
              <a:buChar char="–"/>
              <a:tabLst>
                <a:tab pos="299720" algn="l"/>
              </a:tabLst>
            </a:pPr>
            <a:r>
              <a:rPr sz="2800" b="0" i="0" u="none" dirty="0">
                <a:solidFill>
                  <a:srgbClr val="3E3E3E"/>
                </a:solidFill>
                <a:latin typeface="Arial Narrow"/>
                <a:cs typeface="Arial Narrow"/>
              </a:rPr>
              <a:t>Respond</a:t>
            </a:r>
            <a:r>
              <a:rPr sz="2800" b="0" i="0" u="none" spc="-35" dirty="0">
                <a:solidFill>
                  <a:srgbClr val="3E3E3E"/>
                </a:solidFill>
                <a:latin typeface="Arial Narrow"/>
                <a:cs typeface="Arial Narrow"/>
              </a:rPr>
              <a:t> </a:t>
            </a:r>
            <a:r>
              <a:rPr sz="2800" b="0" i="0" u="none" dirty="0">
                <a:solidFill>
                  <a:srgbClr val="3E3E3E"/>
                </a:solidFill>
                <a:latin typeface="Arial Narrow"/>
                <a:cs typeface="Arial Narrow"/>
              </a:rPr>
              <a:t>to</a:t>
            </a:r>
            <a:r>
              <a:rPr sz="2800" b="0" i="0" u="none" spc="-65" dirty="0">
                <a:solidFill>
                  <a:srgbClr val="3E3E3E"/>
                </a:solidFill>
                <a:latin typeface="Arial Narrow"/>
                <a:cs typeface="Arial Narrow"/>
              </a:rPr>
              <a:t> </a:t>
            </a:r>
            <a:r>
              <a:rPr sz="2800" b="0" i="0" u="none" dirty="0">
                <a:solidFill>
                  <a:srgbClr val="3E3E3E"/>
                </a:solidFill>
                <a:latin typeface="Arial Narrow"/>
                <a:cs typeface="Arial Narrow"/>
              </a:rPr>
              <a:t>our</a:t>
            </a:r>
            <a:r>
              <a:rPr sz="2800" b="0" i="0" u="none" spc="-55" dirty="0">
                <a:solidFill>
                  <a:srgbClr val="3E3E3E"/>
                </a:solidFill>
                <a:latin typeface="Arial Narrow"/>
                <a:cs typeface="Arial Narrow"/>
              </a:rPr>
              <a:t> </a:t>
            </a:r>
            <a:r>
              <a:rPr sz="2800" b="0" i="0" u="none" spc="-10" dirty="0">
                <a:solidFill>
                  <a:srgbClr val="3E3E3E"/>
                </a:solidFill>
                <a:latin typeface="Arial Narrow"/>
                <a:cs typeface="Arial Narrow"/>
              </a:rPr>
              <a:t>annual </a:t>
            </a:r>
            <a:r>
              <a:rPr sz="2800" b="0" i="0" u="none" dirty="0">
                <a:solidFill>
                  <a:srgbClr val="3E3E3E"/>
                </a:solidFill>
                <a:latin typeface="Arial Narrow"/>
                <a:cs typeface="Arial Narrow"/>
              </a:rPr>
              <a:t>quality</a:t>
            </a:r>
            <a:r>
              <a:rPr sz="2800" b="0" i="0" u="none" spc="-75" dirty="0">
                <a:solidFill>
                  <a:srgbClr val="3E3E3E"/>
                </a:solidFill>
                <a:latin typeface="Arial Narrow"/>
                <a:cs typeface="Arial Narrow"/>
              </a:rPr>
              <a:t> </a:t>
            </a:r>
            <a:r>
              <a:rPr sz="2800" b="0" i="0" u="none" dirty="0">
                <a:solidFill>
                  <a:srgbClr val="3E3E3E"/>
                </a:solidFill>
                <a:latin typeface="Arial Narrow"/>
                <a:cs typeface="Arial Narrow"/>
              </a:rPr>
              <a:t>of</a:t>
            </a:r>
            <a:r>
              <a:rPr sz="2800" b="0" i="0" u="none" spc="-95" dirty="0">
                <a:solidFill>
                  <a:srgbClr val="3E3E3E"/>
                </a:solidFill>
                <a:latin typeface="Arial Narrow"/>
                <a:cs typeface="Arial Narrow"/>
              </a:rPr>
              <a:t> </a:t>
            </a:r>
            <a:r>
              <a:rPr sz="2800" b="0" i="0" u="none" dirty="0">
                <a:solidFill>
                  <a:srgbClr val="3E3E3E"/>
                </a:solidFill>
                <a:latin typeface="Arial Narrow"/>
                <a:cs typeface="Arial Narrow"/>
              </a:rPr>
              <a:t>service</a:t>
            </a:r>
            <a:r>
              <a:rPr sz="2800" b="0" i="0" u="none" spc="-100" dirty="0">
                <a:solidFill>
                  <a:srgbClr val="3E3E3E"/>
                </a:solidFill>
                <a:latin typeface="Arial Narrow"/>
                <a:cs typeface="Arial Narrow"/>
              </a:rPr>
              <a:t> </a:t>
            </a:r>
            <a:r>
              <a:rPr sz="2800" b="0" i="0" u="none" spc="-10" dirty="0">
                <a:solidFill>
                  <a:srgbClr val="3E3E3E"/>
                </a:solidFill>
                <a:latin typeface="Arial Narrow"/>
                <a:cs typeface="Arial Narrow"/>
              </a:rPr>
              <a:t>survey</a:t>
            </a:r>
            <a:endParaRPr sz="2800">
              <a:latin typeface="Arial Narrow"/>
              <a:cs typeface="Arial Narrow"/>
            </a:endParaRPr>
          </a:p>
        </p:txBody>
      </p:sp>
      <p:sp>
        <p:nvSpPr>
          <p:cNvPr id="11" name="object 11"/>
          <p:cNvSpPr txBox="1">
            <a:spLocks noGrp="1"/>
          </p:cNvSpPr>
          <p:nvPr>
            <p:ph type="sldNum" sz="quarter" idx="4294967295"/>
          </p:nvPr>
        </p:nvSpPr>
        <p:spPr>
          <a:xfrm>
            <a:off x="11887999" y="6431780"/>
            <a:ext cx="347725" cy="243848"/>
          </a:xfrm>
          <a:prstGeom prst="rect">
            <a:avLst/>
          </a:prstGeom>
        </p:spPr>
        <p:txBody>
          <a:bodyPr vert="horz" wrap="square" lIns="0" tIns="79247"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878787"/>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70</a:t>
            </a:fld>
            <a:endParaRPr kumimoji="0" sz="1000" b="0" i="0" u="none" strike="noStrike" kern="0" cap="none" spc="-25" normalizeH="0" baseline="0" noProof="0" dirty="0">
              <a:ln>
                <a:noFill/>
              </a:ln>
              <a:solidFill>
                <a:srgbClr val="878787"/>
              </a:solidFill>
              <a:effectLst/>
              <a:uLnTx/>
              <a:uFillTx/>
              <a:latin typeface="Arial"/>
              <a:cs typeface="Arial"/>
            </a:endParaRPr>
          </a:p>
        </p:txBody>
      </p:sp>
      <p:sp>
        <p:nvSpPr>
          <p:cNvPr id="7" name="object 7"/>
          <p:cNvSpPr txBox="1"/>
          <p:nvPr/>
        </p:nvSpPr>
        <p:spPr>
          <a:xfrm>
            <a:off x="1023797" y="4662423"/>
            <a:ext cx="3624579" cy="407034"/>
          </a:xfrm>
          <a:prstGeom prst="rect">
            <a:avLst/>
          </a:prstGeom>
          <a:solidFill>
            <a:srgbClr val="FFFF00"/>
          </a:solidFill>
        </p:spPr>
        <p:txBody>
          <a:bodyPr vert="horz" wrap="square" lIns="0" tIns="0" rIns="0" bIns="0" rtlCol="0">
            <a:spAutoFit/>
          </a:bodyPr>
          <a:lstStyle/>
          <a:p>
            <a:pPr marL="0" marR="0" lvl="0" indent="0" defTabSz="914400" eaLnBrk="1" fontAlgn="auto" latinLnBrk="0" hangingPunct="1">
              <a:lnSpc>
                <a:spcPts val="3150"/>
              </a:lnSpc>
              <a:spcBef>
                <a:spcPts val="0"/>
              </a:spcBef>
              <a:spcAft>
                <a:spcPts val="0"/>
              </a:spcAft>
              <a:buClrTx/>
              <a:buSzTx/>
              <a:buFontTx/>
              <a:buNone/>
              <a:tabLst/>
              <a:defRPr/>
            </a:pPr>
            <a:r>
              <a:rPr kumimoji="0" sz="2800" b="1" i="0" u="none" strike="noStrike" kern="0" cap="none" spc="-20" normalizeH="0" baseline="0" noProof="0" dirty="0">
                <a:ln>
                  <a:noFill/>
                </a:ln>
                <a:solidFill>
                  <a:srgbClr val="0000CC"/>
                </a:solidFill>
                <a:effectLst/>
                <a:uLnTx/>
                <a:uFillTx/>
                <a:latin typeface="Arial Narrow"/>
                <a:cs typeface="Arial Narrow"/>
              </a:rPr>
              <a:t>Sign-</a:t>
            </a:r>
            <a:r>
              <a:rPr kumimoji="0" sz="2800" b="1" i="0" u="none" strike="noStrike" kern="0" cap="none" spc="0" normalizeH="0" baseline="0" noProof="0" dirty="0">
                <a:ln>
                  <a:noFill/>
                </a:ln>
                <a:solidFill>
                  <a:srgbClr val="0000CC"/>
                </a:solidFill>
                <a:effectLst/>
                <a:uLnTx/>
                <a:uFillTx/>
                <a:latin typeface="Arial Narrow"/>
                <a:cs typeface="Arial Narrow"/>
              </a:rPr>
              <a:t>up</a:t>
            </a:r>
            <a:r>
              <a:rPr kumimoji="0" sz="2800" b="1" i="0" u="none" strike="noStrike" kern="0" cap="none" spc="-55" normalizeH="0" baseline="0" noProof="0" dirty="0">
                <a:ln>
                  <a:noFill/>
                </a:ln>
                <a:solidFill>
                  <a:srgbClr val="0000CC"/>
                </a:solidFill>
                <a:effectLst/>
                <a:uLnTx/>
                <a:uFillTx/>
                <a:latin typeface="Arial Narrow"/>
                <a:cs typeface="Arial Narrow"/>
              </a:rPr>
              <a:t> </a:t>
            </a:r>
            <a:r>
              <a:rPr kumimoji="0" sz="2800" b="1" i="0" u="none" strike="noStrike" kern="0" cap="none" spc="0" normalizeH="0" baseline="0" noProof="0" dirty="0">
                <a:ln>
                  <a:noFill/>
                </a:ln>
                <a:solidFill>
                  <a:srgbClr val="0000CC"/>
                </a:solidFill>
                <a:effectLst/>
                <a:uLnTx/>
                <a:uFillTx/>
                <a:latin typeface="Arial Narrow"/>
                <a:cs typeface="Arial Narrow"/>
              </a:rPr>
              <a:t>|</a:t>
            </a:r>
            <a:r>
              <a:rPr kumimoji="0" sz="2800" b="1" i="0" u="none" strike="noStrike" kern="0" cap="none" spc="-20" normalizeH="0" baseline="0" noProof="0" dirty="0">
                <a:ln>
                  <a:noFill/>
                </a:ln>
                <a:solidFill>
                  <a:srgbClr val="0000CC"/>
                </a:solidFill>
                <a:effectLst/>
                <a:uLnTx/>
                <a:uFillTx/>
                <a:latin typeface="Arial Narrow"/>
                <a:cs typeface="Arial Narrow"/>
              </a:rPr>
              <a:t> </a:t>
            </a:r>
            <a:r>
              <a:rPr kumimoji="0" sz="2800" b="1" i="0" u="none" strike="noStrike" kern="0" cap="none" spc="-10" normalizeH="0" baseline="0" noProof="0" dirty="0">
                <a:ln>
                  <a:noFill/>
                </a:ln>
                <a:solidFill>
                  <a:srgbClr val="0000CC"/>
                </a:solidFill>
                <a:effectLst/>
                <a:uLnTx/>
                <a:uFillTx/>
                <a:latin typeface="Arial Narrow"/>
                <a:cs typeface="Arial Narrow"/>
              </a:rPr>
              <a:t>Become</a:t>
            </a:r>
            <a:r>
              <a:rPr kumimoji="0" sz="2800" b="1" i="0" u="none" strike="noStrike" kern="0" cap="none" spc="-114" normalizeH="0" baseline="0" noProof="0" dirty="0">
                <a:ln>
                  <a:noFill/>
                </a:ln>
                <a:solidFill>
                  <a:srgbClr val="0000CC"/>
                </a:solidFill>
                <a:effectLst/>
                <a:uLnTx/>
                <a:uFillTx/>
                <a:latin typeface="Arial Narrow"/>
                <a:cs typeface="Arial Narrow"/>
              </a:rPr>
              <a:t> </a:t>
            </a:r>
            <a:r>
              <a:rPr kumimoji="0" sz="2800" b="1" i="0" u="none" strike="noStrike" kern="0" cap="none" spc="0" normalizeH="0" baseline="0" noProof="0" dirty="0">
                <a:ln>
                  <a:noFill/>
                </a:ln>
                <a:solidFill>
                  <a:srgbClr val="0000CC"/>
                </a:solidFill>
                <a:effectLst/>
                <a:uLnTx/>
                <a:uFillTx/>
                <a:latin typeface="Arial Narrow"/>
                <a:cs typeface="Arial Narrow"/>
              </a:rPr>
              <a:t>A</a:t>
            </a:r>
            <a:r>
              <a:rPr kumimoji="0" sz="2800" b="1" i="0" u="none" strike="noStrike" kern="0" cap="none" spc="-95" normalizeH="0" baseline="0" noProof="0" dirty="0">
                <a:ln>
                  <a:noFill/>
                </a:ln>
                <a:solidFill>
                  <a:srgbClr val="0000CC"/>
                </a:solidFill>
                <a:effectLst/>
                <a:uLnTx/>
                <a:uFillTx/>
                <a:latin typeface="Arial Narrow"/>
                <a:cs typeface="Arial Narrow"/>
              </a:rPr>
              <a:t> </a:t>
            </a:r>
            <a:r>
              <a:rPr kumimoji="0" sz="2800" b="1" i="0" u="none" strike="noStrike" kern="0" cap="none" spc="-10" normalizeH="0" baseline="0" noProof="0" dirty="0">
                <a:ln>
                  <a:noFill/>
                </a:ln>
                <a:solidFill>
                  <a:srgbClr val="0000CC"/>
                </a:solidFill>
                <a:effectLst/>
                <a:uLnTx/>
                <a:uFillTx/>
                <a:latin typeface="Arial Narrow"/>
                <a:cs typeface="Arial Narrow"/>
              </a:rPr>
              <a:t>Client</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8" name="object 8"/>
          <p:cNvSpPr txBox="1"/>
          <p:nvPr/>
        </p:nvSpPr>
        <p:spPr>
          <a:xfrm>
            <a:off x="1038377" y="5313349"/>
            <a:ext cx="5701665" cy="434340"/>
          </a:xfrm>
          <a:prstGeom prst="rect">
            <a:avLst/>
          </a:prstGeom>
          <a:solidFill>
            <a:srgbClr val="FFFF00"/>
          </a:solidFill>
        </p:spPr>
        <p:txBody>
          <a:bodyPr vert="horz" wrap="square" lIns="0" tIns="0" rIns="0" bIns="0" rtlCol="0">
            <a:spAutoFit/>
          </a:bodyPr>
          <a:lstStyle/>
          <a:p>
            <a:pPr marL="0" marR="0" lvl="0" indent="0" defTabSz="914400" eaLnBrk="1" fontAlgn="auto" latinLnBrk="0" hangingPunct="1">
              <a:lnSpc>
                <a:spcPts val="3245"/>
              </a:lnSpc>
              <a:spcBef>
                <a:spcPts val="0"/>
              </a:spcBef>
              <a:spcAft>
                <a:spcPts val="0"/>
              </a:spcAft>
              <a:buClrTx/>
              <a:buSzTx/>
              <a:buFontTx/>
              <a:buNone/>
              <a:tabLst/>
              <a:defRPr/>
            </a:pPr>
            <a:r>
              <a:rPr kumimoji="0" sz="2800" b="0" i="0" u="sng" strike="noStrike" kern="0" cap="none" spc="-20" normalizeH="0" baseline="0" noProof="0" dirty="0">
                <a:ln>
                  <a:noFill/>
                </a:ln>
                <a:solidFill>
                  <a:srgbClr val="006FC0"/>
                </a:solidFill>
                <a:effectLst/>
                <a:uLnTx/>
                <a:uFill>
                  <a:solidFill>
                    <a:srgbClr val="006FC0"/>
                  </a:solidFill>
                </a:uFill>
                <a:latin typeface="Calibri"/>
                <a:cs typeface="Calibri"/>
                <a:hlinkClick r:id="rId3"/>
              </a:rPr>
              <a:t>https://gtpac.ecenterdirect.com/signup</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0"/>
            <a:ext cx="12191999" cy="6857998"/>
          </a:xfrm>
          <a:prstGeom prst="rect">
            <a:avLst/>
          </a:prstGeom>
        </p:spPr>
      </p:pic>
      <p:grpSp>
        <p:nvGrpSpPr>
          <p:cNvPr id="4" name="object 4"/>
          <p:cNvGrpSpPr/>
          <p:nvPr/>
        </p:nvGrpSpPr>
        <p:grpSpPr>
          <a:xfrm>
            <a:off x="4914900" y="504444"/>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sp>
        <p:nvSpPr>
          <p:cNvPr id="7" name="object 7"/>
          <p:cNvSpPr txBox="1"/>
          <p:nvPr/>
        </p:nvSpPr>
        <p:spPr>
          <a:xfrm>
            <a:off x="3356228" y="4360443"/>
            <a:ext cx="4949825" cy="1083945"/>
          </a:xfrm>
          <a:prstGeom prst="rect">
            <a:avLst/>
          </a:prstGeom>
        </p:spPr>
        <p:txBody>
          <a:bodyPr vert="horz" wrap="square" lIns="0" tIns="114935" rIns="0" bIns="0" rtlCol="0">
            <a:spAutoFit/>
          </a:bodyPr>
          <a:lstStyle/>
          <a:p>
            <a:pPr marL="0" marR="0" lvl="0" indent="0" algn="ctr" defTabSz="914400" eaLnBrk="1" fontAlgn="auto" latinLnBrk="0" hangingPunct="1">
              <a:lnSpc>
                <a:spcPct val="100000"/>
              </a:lnSpc>
              <a:spcBef>
                <a:spcPts val="905"/>
              </a:spcBef>
              <a:spcAft>
                <a:spcPts val="0"/>
              </a:spcAft>
              <a:buClrTx/>
              <a:buSzTx/>
              <a:buFontTx/>
              <a:buNone/>
              <a:tabLst/>
              <a:defRPr/>
            </a:pPr>
            <a:r>
              <a:rPr kumimoji="0" sz="2800" b="1" i="0" u="none" strike="noStrike" kern="0" cap="none" spc="0" normalizeH="0" baseline="0" noProof="0" dirty="0">
                <a:ln>
                  <a:noFill/>
                </a:ln>
                <a:solidFill>
                  <a:srgbClr val="0000CC"/>
                </a:solidFill>
                <a:effectLst/>
                <a:uLnTx/>
                <a:uFillTx/>
                <a:latin typeface="Arial Narrow"/>
                <a:cs typeface="Arial Narrow"/>
              </a:rPr>
              <a:t>Upcoming</a:t>
            </a:r>
            <a:r>
              <a:rPr kumimoji="0" sz="2800" b="1" i="0" u="none" strike="noStrike" kern="0" cap="none" spc="-105" normalizeH="0" baseline="0" noProof="0" dirty="0">
                <a:ln>
                  <a:noFill/>
                </a:ln>
                <a:solidFill>
                  <a:srgbClr val="0000CC"/>
                </a:solidFill>
                <a:effectLst/>
                <a:uLnTx/>
                <a:uFillTx/>
                <a:latin typeface="Arial Narrow"/>
                <a:cs typeface="Arial Narrow"/>
              </a:rPr>
              <a:t> </a:t>
            </a:r>
            <a:r>
              <a:rPr kumimoji="0" sz="2800" b="1" i="0" u="none" strike="noStrike" kern="0" cap="none" spc="-25" normalizeH="0" baseline="0" noProof="0" dirty="0">
                <a:ln>
                  <a:noFill/>
                </a:ln>
                <a:solidFill>
                  <a:srgbClr val="0000CC"/>
                </a:solidFill>
                <a:effectLst/>
                <a:uLnTx/>
                <a:uFillTx/>
                <a:latin typeface="Arial Narrow"/>
                <a:cs typeface="Arial Narrow"/>
              </a:rPr>
              <a:t>Webinars</a:t>
            </a:r>
            <a:r>
              <a:rPr kumimoji="0" sz="2800" b="1" i="0" u="none" strike="noStrike" kern="0" cap="none" spc="-100" normalizeH="0" baseline="0" noProof="0" dirty="0">
                <a:ln>
                  <a:noFill/>
                </a:ln>
                <a:solidFill>
                  <a:srgbClr val="0000CC"/>
                </a:solidFill>
                <a:effectLst/>
                <a:uLnTx/>
                <a:uFillTx/>
                <a:latin typeface="Arial Narrow"/>
                <a:cs typeface="Arial Narrow"/>
              </a:rPr>
              <a:t> </a:t>
            </a:r>
            <a:r>
              <a:rPr kumimoji="0" sz="2800" b="1" i="0" u="none" strike="noStrike" kern="0" cap="none" spc="0" normalizeH="0" baseline="0" noProof="0" dirty="0">
                <a:ln>
                  <a:noFill/>
                </a:ln>
                <a:solidFill>
                  <a:srgbClr val="0000CC"/>
                </a:solidFill>
                <a:effectLst/>
                <a:uLnTx/>
                <a:uFillTx/>
                <a:latin typeface="Arial Narrow"/>
                <a:cs typeface="Arial Narrow"/>
              </a:rPr>
              <a:t>&amp;</a:t>
            </a:r>
            <a:r>
              <a:rPr kumimoji="0" sz="2800" b="1" i="0" u="none" strike="noStrike" kern="0" cap="none" spc="-65" normalizeH="0" baseline="0" noProof="0" dirty="0">
                <a:ln>
                  <a:noFill/>
                </a:ln>
                <a:solidFill>
                  <a:srgbClr val="0000CC"/>
                </a:solidFill>
                <a:effectLst/>
                <a:uLnTx/>
                <a:uFillTx/>
                <a:latin typeface="Arial Narrow"/>
                <a:cs typeface="Arial Narrow"/>
              </a:rPr>
              <a:t> </a:t>
            </a:r>
            <a:r>
              <a:rPr kumimoji="0" sz="2800" b="1" i="0" u="none" strike="noStrike" kern="0" cap="none" spc="-10" normalizeH="0" baseline="0" noProof="0" dirty="0">
                <a:ln>
                  <a:noFill/>
                </a:ln>
                <a:solidFill>
                  <a:srgbClr val="0000CC"/>
                </a:solidFill>
                <a:effectLst/>
                <a:uLnTx/>
                <a:uFillTx/>
                <a:latin typeface="Arial Narrow"/>
                <a:cs typeface="Arial Narrow"/>
              </a:rPr>
              <a:t>Events</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a:p>
            <a:pPr marL="0" marR="0" lvl="0" indent="0" algn="ctr" defTabSz="914400" eaLnBrk="1" fontAlgn="auto" latinLnBrk="0" hangingPunct="1">
              <a:lnSpc>
                <a:spcPct val="100000"/>
              </a:lnSpc>
              <a:spcBef>
                <a:spcPts val="810"/>
              </a:spcBef>
              <a:spcAft>
                <a:spcPts val="0"/>
              </a:spcAft>
              <a:buClrTx/>
              <a:buSzTx/>
              <a:buFontTx/>
              <a:buNone/>
              <a:tabLst/>
              <a:defRPr/>
            </a:pPr>
            <a:r>
              <a:rPr kumimoji="0" sz="2800" b="0" i="0" u="sng" strike="noStrike" kern="0" cap="none" spc="-10" normalizeH="0" baseline="0" noProof="0" dirty="0">
                <a:ln>
                  <a:noFill/>
                </a:ln>
                <a:solidFill>
                  <a:srgbClr val="006FC0"/>
                </a:solidFill>
                <a:effectLst/>
                <a:uLnTx/>
                <a:uFill>
                  <a:solidFill>
                    <a:srgbClr val="006FC0"/>
                  </a:solidFill>
                </a:uFill>
                <a:latin typeface="Arial Narrow"/>
                <a:cs typeface="Arial Narrow"/>
                <a:hlinkClick r:id="rId5"/>
              </a:rPr>
              <a:t>https://gtpac.ecenterdirect.com/events</a:t>
            </a:r>
            <a:endParaRPr kumimoji="0" sz="2800" b="0" i="0" u="none" strike="noStrike" kern="0" cap="none" spc="0" normalizeH="0" baseline="0" noProof="0">
              <a:ln>
                <a:noFill/>
              </a:ln>
              <a:solidFill>
                <a:sysClr val="windowText" lastClr="000000"/>
              </a:solidFill>
              <a:effectLst/>
              <a:uLnTx/>
              <a:uFillTx/>
              <a:latin typeface="Arial Narrow"/>
              <a:cs typeface="Arial Narrow"/>
            </a:endParaRPr>
          </a:p>
        </p:txBody>
      </p:sp>
      <p:pic>
        <p:nvPicPr>
          <p:cNvPr id="8" name="object 8"/>
          <p:cNvPicPr/>
          <p:nvPr/>
        </p:nvPicPr>
        <p:blipFill>
          <a:blip r:embed="rId6" cstate="print"/>
          <a:stretch>
            <a:fillRect/>
          </a:stretch>
        </p:blipFill>
        <p:spPr>
          <a:xfrm>
            <a:off x="2895600" y="1409700"/>
            <a:ext cx="5865876" cy="2667000"/>
          </a:xfrm>
          <a:prstGeom prst="rect">
            <a:avLst/>
          </a:prstGeom>
        </p:spPr>
      </p:pic>
      <p:sp>
        <p:nvSpPr>
          <p:cNvPr id="9" name="object 9"/>
          <p:cNvSpPr txBox="1">
            <a:spLocks noGrp="1"/>
          </p:cNvSpPr>
          <p:nvPr>
            <p:ph type="sldNum" sz="quarter" idx="4294967295"/>
          </p:nvPr>
        </p:nvSpPr>
        <p:spPr>
          <a:xfrm>
            <a:off x="11844274" y="6353556"/>
            <a:ext cx="347725" cy="253390"/>
          </a:xfrm>
          <a:prstGeom prst="rect">
            <a:avLst/>
          </a:prstGeom>
        </p:spPr>
        <p:txBody>
          <a:bodyPr vert="horz" wrap="square" lIns="0" tIns="88696" rIns="0" bIns="0" rtlCol="0">
            <a:spAutoFit/>
          </a:bodyPr>
          <a:lstStyle/>
          <a:p>
            <a:pPr marL="8509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878787"/>
                </a:solidFill>
                <a:effectLst/>
                <a:uLnTx/>
                <a:uFillTx/>
                <a:latin typeface="Arial"/>
                <a:cs typeface="Arial"/>
              </a:rPr>
              <a:pPr marL="85090" marR="0" lvl="0" indent="0" defTabSz="914400" eaLnBrk="1" fontAlgn="auto" latinLnBrk="0" hangingPunct="1">
                <a:lnSpc>
                  <a:spcPts val="1425"/>
                </a:lnSpc>
                <a:spcBef>
                  <a:spcPts val="0"/>
                </a:spcBef>
                <a:spcAft>
                  <a:spcPts val="0"/>
                </a:spcAft>
                <a:buClrTx/>
                <a:buSzTx/>
                <a:buFontTx/>
                <a:buNone/>
                <a:tabLst/>
                <a:defRPr/>
              </a:pPr>
              <a:t>71</a:t>
            </a:fld>
            <a:endParaRPr kumimoji="0" sz="1000" b="0" i="0" u="none" strike="noStrike" kern="0" cap="none" spc="-25" normalizeH="0" baseline="0" noProof="0" dirty="0">
              <a:ln>
                <a:noFill/>
              </a:ln>
              <a:solidFill>
                <a:srgbClr val="878787"/>
              </a:solidFill>
              <a:effectLst/>
              <a:uLnTx/>
              <a:uFillTx/>
              <a:latin typeface="Arial"/>
              <a:cs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938" y="6443395"/>
            <a:ext cx="748030" cy="127000"/>
          </a:xfrm>
          <a:prstGeom prst="rect">
            <a:avLst/>
          </a:prstGeom>
        </p:spPr>
        <p:txBody>
          <a:bodyPr vert="horz" wrap="square" lIns="0" tIns="0" rIns="0" bIns="0" rtlCol="0">
            <a:spAutoFit/>
          </a:bodyPr>
          <a:lstStyle/>
          <a:p>
            <a:pPr marL="0" marR="0" lvl="0" indent="0" defTabSz="914400" eaLnBrk="1" fontAlgn="auto" latinLnBrk="0" hangingPunct="1">
              <a:lnSpc>
                <a:spcPts val="944"/>
              </a:lnSpc>
              <a:spcBef>
                <a:spcPts val="0"/>
              </a:spcBef>
              <a:spcAft>
                <a:spcPts val="0"/>
              </a:spcAft>
              <a:buClrTx/>
              <a:buSzTx/>
              <a:buFontTx/>
              <a:buNone/>
              <a:tabLst/>
              <a:defRPr/>
            </a:pPr>
            <a:r>
              <a:rPr kumimoji="0" sz="1000" b="1" i="0" u="none" strike="noStrike" kern="0" cap="none" spc="-10" normalizeH="0" baseline="0" noProof="0" dirty="0">
                <a:ln>
                  <a:noFill/>
                </a:ln>
                <a:solidFill>
                  <a:srgbClr val="8063A1"/>
                </a:solidFill>
                <a:effectLst/>
                <a:uLnTx/>
                <a:uFillTx/>
                <a:latin typeface="Calibri"/>
                <a:cs typeface="Calibri"/>
              </a:rPr>
              <a:t>UNCLASSIFIED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0" y="0"/>
            <a:ext cx="12191999" cy="6857998"/>
          </a:xfrm>
          <a:prstGeom prst="rect">
            <a:avLst/>
          </a:prstGeom>
        </p:spPr>
      </p:pic>
      <p:grpSp>
        <p:nvGrpSpPr>
          <p:cNvPr id="4" name="object 4"/>
          <p:cNvGrpSpPr/>
          <p:nvPr/>
        </p:nvGrpSpPr>
        <p:grpSpPr>
          <a:xfrm>
            <a:off x="4914900" y="504444"/>
            <a:ext cx="7277100" cy="6353810"/>
            <a:chOff x="4914900" y="504444"/>
            <a:chExt cx="7277100" cy="6353810"/>
          </a:xfrm>
        </p:grpSpPr>
        <p:pic>
          <p:nvPicPr>
            <p:cNvPr id="5" name="object 5"/>
            <p:cNvPicPr/>
            <p:nvPr/>
          </p:nvPicPr>
          <p:blipFill>
            <a:blip r:embed="rId3" cstate="print"/>
            <a:stretch>
              <a:fillRect/>
            </a:stretch>
          </p:blipFill>
          <p:spPr>
            <a:xfrm>
              <a:off x="10439400" y="504444"/>
              <a:ext cx="1441703" cy="566927"/>
            </a:xfrm>
            <a:prstGeom prst="rect">
              <a:avLst/>
            </a:prstGeom>
          </p:spPr>
        </p:pic>
        <p:pic>
          <p:nvPicPr>
            <p:cNvPr id="6" name="object 6"/>
            <p:cNvPicPr/>
            <p:nvPr/>
          </p:nvPicPr>
          <p:blipFill>
            <a:blip r:embed="rId4" cstate="print"/>
            <a:stretch>
              <a:fillRect/>
            </a:stretch>
          </p:blipFill>
          <p:spPr>
            <a:xfrm>
              <a:off x="4914900" y="1435605"/>
              <a:ext cx="7277100" cy="5422392"/>
            </a:xfrm>
            <a:prstGeom prst="rect">
              <a:avLst/>
            </a:prstGeom>
          </p:spPr>
        </p:pic>
      </p:grpSp>
      <p:pic>
        <p:nvPicPr>
          <p:cNvPr id="7" name="object 7"/>
          <p:cNvPicPr/>
          <p:nvPr/>
        </p:nvPicPr>
        <p:blipFill>
          <a:blip r:embed="rId5" cstate="print"/>
          <a:stretch>
            <a:fillRect/>
          </a:stretch>
        </p:blipFill>
        <p:spPr>
          <a:xfrm>
            <a:off x="1524" y="1523"/>
            <a:ext cx="12188951" cy="6856474"/>
          </a:xfrm>
          <a:prstGeom prst="rect">
            <a:avLst/>
          </a:prstGeom>
        </p:spPr>
      </p:pic>
      <p:sp>
        <p:nvSpPr>
          <p:cNvPr id="8" name="object 8"/>
          <p:cNvSpPr txBox="1"/>
          <p:nvPr/>
        </p:nvSpPr>
        <p:spPr>
          <a:xfrm>
            <a:off x="10928095" y="182372"/>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B3A1C6"/>
                </a:solidFill>
                <a:effectLst/>
                <a:uLnTx/>
                <a:uFillTx/>
                <a:latin typeface="Arial"/>
                <a:cs typeface="Arial"/>
              </a:rPr>
              <a:t>UNCLASSIFIED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192938" y="6329095"/>
            <a:ext cx="9448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1" u="none" strike="noStrike" kern="0" cap="none" spc="-10" normalizeH="0" baseline="0" noProof="0" dirty="0">
                <a:ln>
                  <a:noFill/>
                </a:ln>
                <a:solidFill>
                  <a:srgbClr val="B3A1C6"/>
                </a:solidFill>
                <a:effectLst/>
                <a:uLnTx/>
                <a:uFillTx/>
                <a:latin typeface="Arial"/>
                <a:cs typeface="Arial"/>
              </a:rPr>
              <a:t>UNCLASSIFIED</a:t>
            </a:r>
            <a:endParaRPr kumimoji="0" sz="1000" b="0" i="0" u="none" strike="noStrike" kern="0" cap="none" spc="0" normalizeH="0" baseline="0" noProof="0" dirty="0">
              <a:ln>
                <a:noFill/>
              </a:ln>
              <a:solidFill>
                <a:sysClr val="windowText" lastClr="000000"/>
              </a:solidFill>
              <a:effectLst/>
              <a:uLnTx/>
              <a:uFillTx/>
              <a:latin typeface="Arial"/>
              <a:cs typeface="Arial"/>
            </a:endParaRPr>
          </a:p>
        </p:txBody>
      </p:sp>
      <p:pic>
        <p:nvPicPr>
          <p:cNvPr id="10" name="object 10"/>
          <p:cNvPicPr/>
          <p:nvPr/>
        </p:nvPicPr>
        <p:blipFill>
          <a:blip r:embed="rId3" cstate="print"/>
          <a:stretch>
            <a:fillRect/>
          </a:stretch>
        </p:blipFill>
        <p:spPr>
          <a:xfrm>
            <a:off x="10439400" y="504444"/>
            <a:ext cx="1441703" cy="566927"/>
          </a:xfrm>
          <a:prstGeom prst="rect">
            <a:avLst/>
          </a:prstGeom>
        </p:spPr>
      </p:pic>
      <p:sp>
        <p:nvSpPr>
          <p:cNvPr id="11" name="object 11"/>
          <p:cNvSpPr txBox="1">
            <a:spLocks noGrp="1"/>
          </p:cNvSpPr>
          <p:nvPr>
            <p:ph type="title"/>
          </p:nvPr>
        </p:nvSpPr>
        <p:spPr>
          <a:xfrm>
            <a:off x="3626611" y="1551254"/>
            <a:ext cx="4937760" cy="863600"/>
          </a:xfrm>
          <a:prstGeom prst="rect">
            <a:avLst/>
          </a:prstGeom>
        </p:spPr>
        <p:txBody>
          <a:bodyPr vert="horz" wrap="square" lIns="0" tIns="12065" rIns="0" bIns="0" rtlCol="0">
            <a:spAutoFit/>
          </a:bodyPr>
          <a:lstStyle/>
          <a:p>
            <a:pPr marL="12700">
              <a:lnSpc>
                <a:spcPct val="100000"/>
              </a:lnSpc>
              <a:spcBef>
                <a:spcPts val="95"/>
              </a:spcBef>
            </a:pPr>
            <a:r>
              <a:rPr sz="5500" spc="-229" dirty="0">
                <a:solidFill>
                  <a:srgbClr val="FFFFFF"/>
                </a:solidFill>
              </a:rPr>
              <a:t>Any</a:t>
            </a:r>
            <a:r>
              <a:rPr sz="5500" spc="-254" dirty="0">
                <a:solidFill>
                  <a:srgbClr val="FFFFFF"/>
                </a:solidFill>
              </a:rPr>
              <a:t> </a:t>
            </a:r>
            <a:r>
              <a:rPr sz="5500" spc="-335" dirty="0">
                <a:solidFill>
                  <a:srgbClr val="FFFFFF"/>
                </a:solidFill>
              </a:rPr>
              <a:t>Questions?</a:t>
            </a:r>
            <a:endParaRPr sz="5500"/>
          </a:p>
        </p:txBody>
      </p:sp>
      <p:sp>
        <p:nvSpPr>
          <p:cNvPr id="12" name="object 12"/>
          <p:cNvSpPr txBox="1"/>
          <p:nvPr/>
        </p:nvSpPr>
        <p:spPr>
          <a:xfrm>
            <a:off x="896213" y="4302328"/>
            <a:ext cx="10471785" cy="1337310"/>
          </a:xfrm>
          <a:prstGeom prst="rect">
            <a:avLst/>
          </a:prstGeom>
        </p:spPr>
        <p:txBody>
          <a:bodyPr vert="horz" wrap="square" lIns="0" tIns="12700" rIns="0" bIns="0" rtlCol="0">
            <a:spAutoFit/>
          </a:bodyPr>
          <a:lstStyle/>
          <a:p>
            <a:pPr marL="0" marR="62865" lvl="0" indent="0" algn="ctr" defTabSz="914400" eaLnBrk="1" fontAlgn="auto" latinLnBrk="0" hangingPunct="1">
              <a:lnSpc>
                <a:spcPct val="100000"/>
              </a:lnSpc>
              <a:spcBef>
                <a:spcPts val="100"/>
              </a:spcBef>
              <a:spcAft>
                <a:spcPts val="0"/>
              </a:spcAft>
              <a:buClrTx/>
              <a:buSzTx/>
              <a:buFontTx/>
              <a:buNone/>
              <a:tabLst/>
              <a:defRPr/>
            </a:pPr>
            <a:r>
              <a:rPr kumimoji="0" sz="3500" b="1" i="0" u="none" strike="noStrike" kern="0" cap="none" spc="-275" normalizeH="0" baseline="0" noProof="0" dirty="0">
                <a:ln>
                  <a:noFill/>
                </a:ln>
                <a:solidFill>
                  <a:srgbClr val="FFFFFF"/>
                </a:solidFill>
                <a:effectLst/>
                <a:uLnTx/>
                <a:uFillTx/>
                <a:latin typeface="Tahoma"/>
                <a:cs typeface="Tahoma"/>
              </a:rPr>
              <a:t>https://gtpac.org/team-</a:t>
            </a:r>
            <a:r>
              <a:rPr kumimoji="0" sz="3500" b="1" i="0" u="none" strike="noStrike" kern="0" cap="none" spc="-105" normalizeH="0" baseline="0" noProof="0" dirty="0">
                <a:ln>
                  <a:noFill/>
                </a:ln>
                <a:solidFill>
                  <a:srgbClr val="FFFFFF"/>
                </a:solidFill>
                <a:effectLst/>
                <a:uLnTx/>
                <a:uFillTx/>
                <a:latin typeface="Tahoma"/>
                <a:cs typeface="Tahoma"/>
              </a:rPr>
              <a:t>directory</a:t>
            </a:r>
            <a:r>
              <a:rPr kumimoji="0" sz="4500" b="1" i="0" u="none" strike="noStrike" kern="0" cap="none" spc="-105" normalizeH="0" baseline="0" noProof="0" dirty="0">
                <a:ln>
                  <a:noFill/>
                </a:ln>
                <a:solidFill>
                  <a:srgbClr val="FFFFFF"/>
                </a:solidFill>
                <a:effectLst/>
                <a:uLnTx/>
                <a:uFillTx/>
                <a:latin typeface="Tahoma"/>
                <a:cs typeface="Tahoma"/>
              </a:rPr>
              <a:t>/</a:t>
            </a:r>
            <a:endParaRPr kumimoji="0" sz="4500" b="0" i="0" u="none" strike="noStrike" kern="0" cap="none" spc="0" normalizeH="0" baseline="0" noProof="0">
              <a:ln>
                <a:noFill/>
              </a:ln>
              <a:solidFill>
                <a:sysClr val="windowText" lastClr="000000"/>
              </a:solidFill>
              <a:effectLst/>
              <a:uLnTx/>
              <a:uFillTx/>
              <a:latin typeface="Tahoma"/>
              <a:cs typeface="Tahoma"/>
            </a:endParaRPr>
          </a:p>
          <a:p>
            <a:pPr marL="12700" marR="0" lvl="0" indent="0" defTabSz="914400" eaLnBrk="1" fontAlgn="auto" latinLnBrk="0" hangingPunct="1">
              <a:lnSpc>
                <a:spcPct val="100000"/>
              </a:lnSpc>
              <a:spcBef>
                <a:spcPts val="2770"/>
              </a:spcBef>
              <a:spcAft>
                <a:spcPts val="0"/>
              </a:spcAft>
              <a:buClrTx/>
              <a:buSzTx/>
              <a:buFontTx/>
              <a:buNone/>
              <a:tabLst/>
              <a:defRPr/>
            </a:pPr>
            <a:r>
              <a:rPr kumimoji="0" sz="1800" b="1" i="1" u="none" strike="noStrike" kern="0" cap="none" spc="-195" normalizeH="0" baseline="0" noProof="0" dirty="0">
                <a:ln>
                  <a:noFill/>
                </a:ln>
                <a:solidFill>
                  <a:srgbClr val="FFFFFF"/>
                </a:solidFill>
                <a:effectLst/>
                <a:uLnTx/>
                <a:uFillTx/>
                <a:latin typeface="Trebuchet MS"/>
                <a:cs typeface="Trebuchet MS"/>
              </a:rPr>
              <a:t>“This</a:t>
            </a:r>
            <a:r>
              <a:rPr kumimoji="0" sz="1800" b="1" i="1" u="none" strike="noStrike" kern="0" cap="none" spc="-140" normalizeH="0" baseline="0" noProof="0" dirty="0">
                <a:ln>
                  <a:noFill/>
                </a:ln>
                <a:solidFill>
                  <a:srgbClr val="FFFFFF"/>
                </a:solidFill>
                <a:effectLst/>
                <a:uLnTx/>
                <a:uFillTx/>
                <a:latin typeface="Trebuchet MS"/>
                <a:cs typeface="Trebuchet MS"/>
              </a:rPr>
              <a:t> </a:t>
            </a:r>
            <a:r>
              <a:rPr kumimoji="0" sz="1800" b="1" i="1" u="none" strike="noStrike" kern="0" cap="none" spc="-30" normalizeH="0" baseline="0" noProof="0" dirty="0">
                <a:ln>
                  <a:noFill/>
                </a:ln>
                <a:solidFill>
                  <a:srgbClr val="FFFFFF"/>
                </a:solidFill>
                <a:effectLst/>
                <a:uLnTx/>
                <a:uFillTx/>
                <a:latin typeface="Trebuchet MS"/>
                <a:cs typeface="Trebuchet MS"/>
              </a:rPr>
              <a:t>APEX</a:t>
            </a:r>
            <a:r>
              <a:rPr kumimoji="0" sz="1800" b="1" i="1" u="none" strike="noStrike" kern="0" cap="none" spc="-75" normalizeH="0" baseline="0" noProof="0" dirty="0">
                <a:ln>
                  <a:noFill/>
                </a:ln>
                <a:solidFill>
                  <a:srgbClr val="FFFFFF"/>
                </a:solidFill>
                <a:effectLst/>
                <a:uLnTx/>
                <a:uFillTx/>
                <a:latin typeface="Trebuchet MS"/>
                <a:cs typeface="Trebuchet MS"/>
              </a:rPr>
              <a:t> </a:t>
            </a:r>
            <a:r>
              <a:rPr kumimoji="0" sz="1800" b="1" i="1" u="none" strike="noStrike" kern="0" cap="none" spc="-120" normalizeH="0" baseline="0" noProof="0" dirty="0">
                <a:ln>
                  <a:noFill/>
                </a:ln>
                <a:solidFill>
                  <a:srgbClr val="FFFFFF"/>
                </a:solidFill>
                <a:effectLst/>
                <a:uLnTx/>
                <a:uFillTx/>
                <a:latin typeface="Trebuchet MS"/>
                <a:cs typeface="Trebuchet MS"/>
              </a:rPr>
              <a:t>Accelerator</a:t>
            </a:r>
            <a:r>
              <a:rPr kumimoji="0" sz="1800" b="1" i="1" u="none" strike="noStrike" kern="0" cap="none" spc="-125" normalizeH="0" baseline="0" noProof="0" dirty="0">
                <a:ln>
                  <a:noFill/>
                </a:ln>
                <a:solidFill>
                  <a:srgbClr val="FFFFFF"/>
                </a:solidFill>
                <a:effectLst/>
                <a:uLnTx/>
                <a:uFillTx/>
                <a:latin typeface="Trebuchet MS"/>
                <a:cs typeface="Trebuchet MS"/>
              </a:rPr>
              <a:t> </a:t>
            </a:r>
            <a:r>
              <a:rPr kumimoji="0" sz="1800" b="1" i="1" u="none" strike="noStrike" kern="0" cap="none" spc="-135" normalizeH="0" baseline="0" noProof="0" dirty="0">
                <a:ln>
                  <a:noFill/>
                </a:ln>
                <a:solidFill>
                  <a:srgbClr val="FFFFFF"/>
                </a:solidFill>
                <a:effectLst/>
                <a:uLnTx/>
                <a:uFillTx/>
                <a:latin typeface="Trebuchet MS"/>
                <a:cs typeface="Trebuchet MS"/>
              </a:rPr>
              <a:t>is</a:t>
            </a:r>
            <a:r>
              <a:rPr kumimoji="0" sz="1800" b="1" i="1" u="none" strike="noStrike" kern="0" cap="none" spc="-110" normalizeH="0" baseline="0" noProof="0" dirty="0">
                <a:ln>
                  <a:noFill/>
                </a:ln>
                <a:solidFill>
                  <a:srgbClr val="FFFFFF"/>
                </a:solidFill>
                <a:effectLst/>
                <a:uLnTx/>
                <a:uFillTx/>
                <a:latin typeface="Trebuchet MS"/>
                <a:cs typeface="Trebuchet MS"/>
              </a:rPr>
              <a:t> </a:t>
            </a:r>
            <a:r>
              <a:rPr kumimoji="0" sz="1800" b="1" i="1" u="none" strike="noStrike" kern="0" cap="none" spc="-100" normalizeH="0" baseline="0" noProof="0" dirty="0">
                <a:ln>
                  <a:noFill/>
                </a:ln>
                <a:solidFill>
                  <a:srgbClr val="FFFFFF"/>
                </a:solidFill>
                <a:effectLst/>
                <a:uLnTx/>
                <a:uFillTx/>
                <a:latin typeface="Trebuchet MS"/>
                <a:cs typeface="Trebuchet MS"/>
              </a:rPr>
              <a:t>funded</a:t>
            </a:r>
            <a:r>
              <a:rPr kumimoji="0" sz="1800" b="1" i="1" u="none" strike="noStrike" kern="0" cap="none" spc="-95" normalizeH="0" baseline="0" noProof="0" dirty="0">
                <a:ln>
                  <a:noFill/>
                </a:ln>
                <a:solidFill>
                  <a:srgbClr val="FFFFFF"/>
                </a:solidFill>
                <a:effectLst/>
                <a:uLnTx/>
                <a:uFillTx/>
                <a:latin typeface="Trebuchet MS"/>
                <a:cs typeface="Trebuchet MS"/>
              </a:rPr>
              <a:t> </a:t>
            </a:r>
            <a:r>
              <a:rPr kumimoji="0" sz="1800" b="1" i="1" u="none" strike="noStrike" kern="0" cap="none" spc="-105" normalizeH="0" baseline="0" noProof="0" dirty="0">
                <a:ln>
                  <a:noFill/>
                </a:ln>
                <a:solidFill>
                  <a:srgbClr val="FFFFFF"/>
                </a:solidFill>
                <a:effectLst/>
                <a:uLnTx/>
                <a:uFillTx/>
                <a:latin typeface="Trebuchet MS"/>
                <a:cs typeface="Trebuchet MS"/>
              </a:rPr>
              <a:t>in</a:t>
            </a:r>
            <a:r>
              <a:rPr kumimoji="0" sz="1800" b="1" i="1" u="none" strike="noStrike" kern="0" cap="none" spc="-110" normalizeH="0" baseline="0" noProof="0" dirty="0">
                <a:ln>
                  <a:noFill/>
                </a:ln>
                <a:solidFill>
                  <a:srgbClr val="FFFFFF"/>
                </a:solidFill>
                <a:effectLst/>
                <a:uLnTx/>
                <a:uFillTx/>
                <a:latin typeface="Trebuchet MS"/>
                <a:cs typeface="Trebuchet MS"/>
              </a:rPr>
              <a:t> </a:t>
            </a:r>
            <a:r>
              <a:rPr kumimoji="0" sz="1800" b="1" i="1" u="none" strike="noStrike" kern="0" cap="none" spc="-150" normalizeH="0" baseline="0" noProof="0" dirty="0">
                <a:ln>
                  <a:noFill/>
                </a:ln>
                <a:solidFill>
                  <a:srgbClr val="FFFFFF"/>
                </a:solidFill>
                <a:effectLst/>
                <a:uLnTx/>
                <a:uFillTx/>
                <a:latin typeface="Trebuchet MS"/>
                <a:cs typeface="Trebuchet MS"/>
              </a:rPr>
              <a:t>part</a:t>
            </a:r>
            <a:r>
              <a:rPr kumimoji="0" sz="1800" b="1" i="1" u="none" strike="noStrike" kern="0" cap="none" spc="-105" normalizeH="0" baseline="0" noProof="0" dirty="0">
                <a:ln>
                  <a:noFill/>
                </a:ln>
                <a:solidFill>
                  <a:srgbClr val="FFFFFF"/>
                </a:solidFill>
                <a:effectLst/>
                <a:uLnTx/>
                <a:uFillTx/>
                <a:latin typeface="Trebuchet MS"/>
                <a:cs typeface="Trebuchet MS"/>
              </a:rPr>
              <a:t> </a:t>
            </a:r>
            <a:r>
              <a:rPr kumimoji="0" sz="1800" b="1" i="1" u="none" strike="noStrike" kern="0" cap="none" spc="-85" normalizeH="0" baseline="0" noProof="0" dirty="0">
                <a:ln>
                  <a:noFill/>
                </a:ln>
                <a:solidFill>
                  <a:srgbClr val="FFFFFF"/>
                </a:solidFill>
                <a:effectLst/>
                <a:uLnTx/>
                <a:uFillTx/>
                <a:latin typeface="Trebuchet MS"/>
                <a:cs typeface="Trebuchet MS"/>
              </a:rPr>
              <a:t>through</a:t>
            </a:r>
            <a:r>
              <a:rPr kumimoji="0" sz="1800" b="1" i="1" u="none" strike="noStrike" kern="0" cap="none" spc="-110" normalizeH="0" baseline="0" noProof="0" dirty="0">
                <a:ln>
                  <a:noFill/>
                </a:ln>
                <a:solidFill>
                  <a:srgbClr val="FFFFFF"/>
                </a:solidFill>
                <a:effectLst/>
                <a:uLnTx/>
                <a:uFillTx/>
                <a:latin typeface="Trebuchet MS"/>
                <a:cs typeface="Trebuchet MS"/>
              </a:rPr>
              <a:t> </a:t>
            </a:r>
            <a:r>
              <a:rPr kumimoji="0" sz="1800" b="1" i="1" u="none" strike="noStrike" kern="0" cap="none" spc="-135" normalizeH="0" baseline="0" noProof="0" dirty="0">
                <a:ln>
                  <a:noFill/>
                </a:ln>
                <a:solidFill>
                  <a:srgbClr val="FFFFFF"/>
                </a:solidFill>
                <a:effectLst/>
                <a:uLnTx/>
                <a:uFillTx/>
                <a:latin typeface="Trebuchet MS"/>
                <a:cs typeface="Trebuchet MS"/>
              </a:rPr>
              <a:t>a</a:t>
            </a:r>
            <a:r>
              <a:rPr kumimoji="0" sz="1800" b="1" i="1" u="none" strike="noStrike" kern="0" cap="none" spc="-105" normalizeH="0" baseline="0" noProof="0" dirty="0">
                <a:ln>
                  <a:noFill/>
                </a:ln>
                <a:solidFill>
                  <a:srgbClr val="FFFFFF"/>
                </a:solidFill>
                <a:effectLst/>
                <a:uLnTx/>
                <a:uFillTx/>
                <a:latin typeface="Trebuchet MS"/>
                <a:cs typeface="Trebuchet MS"/>
              </a:rPr>
              <a:t> </a:t>
            </a:r>
            <a:r>
              <a:rPr kumimoji="0" sz="1800" b="1" i="1" u="none" strike="noStrike" kern="0" cap="none" spc="-130" normalizeH="0" baseline="0" noProof="0" dirty="0">
                <a:ln>
                  <a:noFill/>
                </a:ln>
                <a:solidFill>
                  <a:srgbClr val="FFFFFF"/>
                </a:solidFill>
                <a:effectLst/>
                <a:uLnTx/>
                <a:uFillTx/>
                <a:latin typeface="Trebuchet MS"/>
                <a:cs typeface="Trebuchet MS"/>
              </a:rPr>
              <a:t>cooperative </a:t>
            </a:r>
            <a:r>
              <a:rPr kumimoji="0" sz="1800" b="1" i="1" u="none" strike="noStrike" kern="0" cap="none" spc="-120" normalizeH="0" baseline="0" noProof="0" dirty="0">
                <a:ln>
                  <a:noFill/>
                </a:ln>
                <a:solidFill>
                  <a:srgbClr val="FFFFFF"/>
                </a:solidFill>
                <a:effectLst/>
                <a:uLnTx/>
                <a:uFillTx/>
                <a:latin typeface="Trebuchet MS"/>
                <a:cs typeface="Trebuchet MS"/>
              </a:rPr>
              <a:t>agreement</a:t>
            </a:r>
            <a:r>
              <a:rPr kumimoji="0" sz="1800" b="1" i="1" u="none" strike="noStrike" kern="0" cap="none" spc="-95" normalizeH="0" baseline="0" noProof="0" dirty="0">
                <a:ln>
                  <a:noFill/>
                </a:ln>
                <a:solidFill>
                  <a:srgbClr val="FFFFFF"/>
                </a:solidFill>
                <a:effectLst/>
                <a:uLnTx/>
                <a:uFillTx/>
                <a:latin typeface="Trebuchet MS"/>
                <a:cs typeface="Trebuchet MS"/>
              </a:rPr>
              <a:t> </a:t>
            </a:r>
            <a:r>
              <a:rPr kumimoji="0" sz="1800" b="1" i="1" u="none" strike="noStrike" kern="0" cap="none" spc="-100" normalizeH="0" baseline="0" noProof="0" dirty="0">
                <a:ln>
                  <a:noFill/>
                </a:ln>
                <a:solidFill>
                  <a:srgbClr val="FFFFFF"/>
                </a:solidFill>
                <a:effectLst/>
                <a:uLnTx/>
                <a:uFillTx/>
                <a:latin typeface="Trebuchet MS"/>
                <a:cs typeface="Trebuchet MS"/>
              </a:rPr>
              <a:t>with</a:t>
            </a:r>
            <a:r>
              <a:rPr kumimoji="0" sz="1800" b="1" i="1" u="none" strike="noStrike" kern="0" cap="none" spc="-120" normalizeH="0" baseline="0" noProof="0" dirty="0">
                <a:ln>
                  <a:noFill/>
                </a:ln>
                <a:solidFill>
                  <a:srgbClr val="FFFFFF"/>
                </a:solidFill>
                <a:effectLst/>
                <a:uLnTx/>
                <a:uFillTx/>
                <a:latin typeface="Trebuchet MS"/>
                <a:cs typeface="Trebuchet MS"/>
              </a:rPr>
              <a:t> </a:t>
            </a:r>
            <a:r>
              <a:rPr kumimoji="0" sz="1800" b="1" i="1" u="none" strike="noStrike" kern="0" cap="none" spc="-110" normalizeH="0" baseline="0" noProof="0" dirty="0">
                <a:ln>
                  <a:noFill/>
                </a:ln>
                <a:solidFill>
                  <a:srgbClr val="FFFFFF"/>
                </a:solidFill>
                <a:effectLst/>
                <a:uLnTx/>
                <a:uFillTx/>
                <a:latin typeface="Trebuchet MS"/>
                <a:cs typeface="Trebuchet MS"/>
              </a:rPr>
              <a:t>the</a:t>
            </a:r>
            <a:r>
              <a:rPr kumimoji="0" sz="1800" b="1" i="1" u="none" strike="noStrike" kern="0" cap="none" spc="-105" normalizeH="0" baseline="0" noProof="0" dirty="0">
                <a:ln>
                  <a:noFill/>
                </a:ln>
                <a:solidFill>
                  <a:srgbClr val="FFFFFF"/>
                </a:solidFill>
                <a:effectLst/>
                <a:uLnTx/>
                <a:uFillTx/>
                <a:latin typeface="Trebuchet MS"/>
                <a:cs typeface="Trebuchet MS"/>
              </a:rPr>
              <a:t> </a:t>
            </a:r>
            <a:r>
              <a:rPr kumimoji="0" sz="1800" b="1" i="1" u="none" strike="noStrike" kern="0" cap="none" spc="-100" normalizeH="0" baseline="0" noProof="0" dirty="0">
                <a:ln>
                  <a:noFill/>
                </a:ln>
                <a:solidFill>
                  <a:srgbClr val="FFFFFF"/>
                </a:solidFill>
                <a:effectLst/>
                <a:uLnTx/>
                <a:uFillTx/>
                <a:latin typeface="Trebuchet MS"/>
                <a:cs typeface="Trebuchet MS"/>
              </a:rPr>
              <a:t>Department</a:t>
            </a:r>
            <a:r>
              <a:rPr kumimoji="0" sz="1800" b="1" i="1" u="none" strike="noStrike" kern="0" cap="none" spc="-105" normalizeH="0" baseline="0" noProof="0" dirty="0">
                <a:ln>
                  <a:noFill/>
                </a:ln>
                <a:solidFill>
                  <a:srgbClr val="FFFFFF"/>
                </a:solidFill>
                <a:effectLst/>
                <a:uLnTx/>
                <a:uFillTx/>
                <a:latin typeface="Trebuchet MS"/>
                <a:cs typeface="Trebuchet MS"/>
              </a:rPr>
              <a:t> </a:t>
            </a:r>
            <a:r>
              <a:rPr kumimoji="0" sz="1800" b="1" i="1" u="none" strike="noStrike" kern="0" cap="none" spc="-120" normalizeH="0" baseline="0" noProof="0" dirty="0">
                <a:ln>
                  <a:noFill/>
                </a:ln>
                <a:solidFill>
                  <a:srgbClr val="FFFFFF"/>
                </a:solidFill>
                <a:effectLst/>
                <a:uLnTx/>
                <a:uFillTx/>
                <a:latin typeface="Trebuchet MS"/>
                <a:cs typeface="Trebuchet MS"/>
              </a:rPr>
              <a:t>of</a:t>
            </a:r>
            <a:r>
              <a:rPr kumimoji="0" sz="1800" b="1" i="1" u="none" strike="noStrike" kern="0" cap="none" spc="-105" normalizeH="0" baseline="0" noProof="0" dirty="0">
                <a:ln>
                  <a:noFill/>
                </a:ln>
                <a:solidFill>
                  <a:srgbClr val="FFFFFF"/>
                </a:solidFill>
                <a:effectLst/>
                <a:uLnTx/>
                <a:uFillTx/>
                <a:latin typeface="Trebuchet MS"/>
                <a:cs typeface="Trebuchet MS"/>
              </a:rPr>
              <a:t> </a:t>
            </a:r>
            <a:r>
              <a:rPr kumimoji="0" sz="1800" b="1" i="1" u="none" strike="noStrike" kern="0" cap="none" spc="-65" normalizeH="0" baseline="0" noProof="0" dirty="0">
                <a:ln>
                  <a:noFill/>
                </a:ln>
                <a:solidFill>
                  <a:srgbClr val="FFFFFF"/>
                </a:solidFill>
                <a:effectLst/>
                <a:uLnTx/>
                <a:uFillTx/>
                <a:latin typeface="Trebuchet MS"/>
                <a:cs typeface="Trebuchet MS"/>
              </a:rPr>
              <a:t>Defense.”</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3" name="object 13"/>
          <p:cNvSpPr txBox="1"/>
          <p:nvPr/>
        </p:nvSpPr>
        <p:spPr>
          <a:xfrm>
            <a:off x="1781048" y="4028694"/>
            <a:ext cx="8628380" cy="4826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000" b="1" i="0" u="none" strike="noStrike" kern="0" cap="none" spc="-165" normalizeH="0" baseline="0" noProof="0" dirty="0">
                <a:ln>
                  <a:noFill/>
                </a:ln>
                <a:solidFill>
                  <a:srgbClr val="FFFFFF"/>
                </a:solidFill>
                <a:effectLst/>
                <a:uLnTx/>
                <a:uFillTx/>
                <a:latin typeface="Tahoma"/>
                <a:cs typeface="Tahoma"/>
              </a:rPr>
              <a:t>Contact</a:t>
            </a:r>
            <a:r>
              <a:rPr kumimoji="0" sz="3000" b="1" i="0" u="none" strike="noStrike" kern="0" cap="none" spc="-114" normalizeH="0" baseline="0" noProof="0" dirty="0">
                <a:ln>
                  <a:noFill/>
                </a:ln>
                <a:solidFill>
                  <a:srgbClr val="FFFFFF"/>
                </a:solidFill>
                <a:effectLst/>
                <a:uLnTx/>
                <a:uFillTx/>
                <a:latin typeface="Tahoma"/>
                <a:cs typeface="Tahoma"/>
              </a:rPr>
              <a:t> </a:t>
            </a:r>
            <a:r>
              <a:rPr kumimoji="0" sz="3000" b="1" i="0" u="none" strike="noStrike" kern="0" cap="none" spc="-175" normalizeH="0" baseline="0" noProof="0" dirty="0">
                <a:ln>
                  <a:noFill/>
                </a:ln>
                <a:solidFill>
                  <a:srgbClr val="FFFFFF"/>
                </a:solidFill>
                <a:effectLst/>
                <a:uLnTx/>
                <a:uFillTx/>
                <a:latin typeface="Tahoma"/>
                <a:cs typeface="Tahoma"/>
              </a:rPr>
              <a:t>The</a:t>
            </a:r>
            <a:r>
              <a:rPr kumimoji="0" sz="3000" b="1" i="0" u="none" strike="noStrike" kern="0" cap="none" spc="-140" normalizeH="0" baseline="0" noProof="0" dirty="0">
                <a:ln>
                  <a:noFill/>
                </a:ln>
                <a:solidFill>
                  <a:srgbClr val="FFFFFF"/>
                </a:solidFill>
                <a:effectLst/>
                <a:uLnTx/>
                <a:uFillTx/>
                <a:latin typeface="Tahoma"/>
                <a:cs typeface="Tahoma"/>
              </a:rPr>
              <a:t> </a:t>
            </a:r>
            <a:r>
              <a:rPr kumimoji="0" sz="3000" b="1" i="0" u="none" strike="noStrike" kern="0" cap="none" spc="-195" normalizeH="0" baseline="0" noProof="0" dirty="0">
                <a:ln>
                  <a:noFill/>
                </a:ln>
                <a:solidFill>
                  <a:srgbClr val="FFFFFF"/>
                </a:solidFill>
                <a:effectLst/>
                <a:uLnTx/>
                <a:uFillTx/>
                <a:latin typeface="Tahoma"/>
                <a:cs typeface="Tahoma"/>
              </a:rPr>
              <a:t>Georgia</a:t>
            </a:r>
            <a:r>
              <a:rPr kumimoji="0" sz="3000" b="1" i="0" u="none" strike="noStrike" kern="0" cap="none" spc="-114" normalizeH="0" baseline="0" noProof="0" dirty="0">
                <a:ln>
                  <a:noFill/>
                </a:ln>
                <a:solidFill>
                  <a:srgbClr val="FFFFFF"/>
                </a:solidFill>
                <a:effectLst/>
                <a:uLnTx/>
                <a:uFillTx/>
                <a:latin typeface="Tahoma"/>
                <a:cs typeface="Tahoma"/>
              </a:rPr>
              <a:t> </a:t>
            </a:r>
            <a:r>
              <a:rPr kumimoji="0" sz="3000" b="1" i="0" u="none" strike="noStrike" kern="0" cap="none" spc="-155" normalizeH="0" baseline="0" noProof="0" dirty="0">
                <a:ln>
                  <a:noFill/>
                </a:ln>
                <a:solidFill>
                  <a:srgbClr val="FFFFFF"/>
                </a:solidFill>
                <a:effectLst/>
                <a:uLnTx/>
                <a:uFillTx/>
                <a:latin typeface="Tahoma"/>
                <a:cs typeface="Tahoma"/>
              </a:rPr>
              <a:t>Tech</a:t>
            </a:r>
            <a:r>
              <a:rPr kumimoji="0" sz="3000" b="1" i="0" u="none" strike="noStrike" kern="0" cap="none" spc="-140" normalizeH="0" baseline="0" noProof="0" dirty="0">
                <a:ln>
                  <a:noFill/>
                </a:ln>
                <a:solidFill>
                  <a:srgbClr val="FFFFFF"/>
                </a:solidFill>
                <a:effectLst/>
                <a:uLnTx/>
                <a:uFillTx/>
                <a:latin typeface="Tahoma"/>
                <a:cs typeface="Tahoma"/>
              </a:rPr>
              <a:t> </a:t>
            </a:r>
            <a:r>
              <a:rPr kumimoji="0" sz="3000" b="1" i="0" u="none" strike="noStrike" kern="0" cap="none" spc="-80" normalizeH="0" baseline="0" noProof="0" dirty="0">
                <a:ln>
                  <a:noFill/>
                </a:ln>
                <a:solidFill>
                  <a:srgbClr val="FFFFFF"/>
                </a:solidFill>
                <a:effectLst/>
                <a:uLnTx/>
                <a:uFillTx/>
                <a:latin typeface="Tahoma"/>
                <a:cs typeface="Tahoma"/>
              </a:rPr>
              <a:t>APEX</a:t>
            </a:r>
            <a:r>
              <a:rPr kumimoji="0" sz="3000" b="1" i="0" u="none" strike="noStrike" kern="0" cap="none" spc="-114" normalizeH="0" baseline="0" noProof="0" dirty="0">
                <a:ln>
                  <a:noFill/>
                </a:ln>
                <a:solidFill>
                  <a:srgbClr val="FFFFFF"/>
                </a:solidFill>
                <a:effectLst/>
                <a:uLnTx/>
                <a:uFillTx/>
                <a:latin typeface="Tahoma"/>
                <a:cs typeface="Tahoma"/>
              </a:rPr>
              <a:t> </a:t>
            </a:r>
            <a:r>
              <a:rPr kumimoji="0" sz="3000" b="1" i="0" u="none" strike="noStrike" kern="0" cap="none" spc="-160" normalizeH="0" baseline="0" noProof="0" dirty="0">
                <a:ln>
                  <a:noFill/>
                </a:ln>
                <a:solidFill>
                  <a:srgbClr val="FFFFFF"/>
                </a:solidFill>
                <a:effectLst/>
                <a:uLnTx/>
                <a:uFillTx/>
                <a:latin typeface="Tahoma"/>
                <a:cs typeface="Tahoma"/>
              </a:rPr>
              <a:t>Accelerator</a:t>
            </a:r>
            <a:r>
              <a:rPr kumimoji="0" sz="3000" b="1" i="0" u="none" strike="noStrike" kern="0" cap="none" spc="-130" normalizeH="0" baseline="0" noProof="0" dirty="0">
                <a:ln>
                  <a:noFill/>
                </a:ln>
                <a:solidFill>
                  <a:srgbClr val="FFFFFF"/>
                </a:solidFill>
                <a:effectLst/>
                <a:uLnTx/>
                <a:uFillTx/>
                <a:latin typeface="Tahoma"/>
                <a:cs typeface="Tahoma"/>
              </a:rPr>
              <a:t> </a:t>
            </a:r>
            <a:r>
              <a:rPr kumimoji="0" sz="3000" b="1" i="0" u="none" strike="noStrike" kern="0" cap="none" spc="-114" normalizeH="0" baseline="0" noProof="0" dirty="0">
                <a:ln>
                  <a:noFill/>
                </a:ln>
                <a:solidFill>
                  <a:srgbClr val="FFFFFF"/>
                </a:solidFill>
                <a:effectLst/>
                <a:uLnTx/>
                <a:uFillTx/>
                <a:latin typeface="Tahoma"/>
                <a:cs typeface="Tahoma"/>
              </a:rPr>
              <a:t>Team</a:t>
            </a:r>
            <a:endParaRPr kumimoji="0" sz="3000" b="0" i="0" u="none" strike="noStrike" kern="0" cap="none" spc="0" normalizeH="0" baseline="0" noProof="0">
              <a:ln>
                <a:noFill/>
              </a:ln>
              <a:solidFill>
                <a:sysClr val="windowText" lastClr="000000"/>
              </a:solidFill>
              <a:effectLst/>
              <a:uLnTx/>
              <a:uFillTx/>
              <a:latin typeface="Tahoma"/>
              <a:cs typeface="Tahom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313469" y="2001523"/>
            <a:ext cx="8305800" cy="737614"/>
          </a:xfrm>
          <a:prstGeom prst="rect">
            <a:avLst/>
          </a:prstGeom>
          <a:noFill/>
          <a:ln w="9525">
            <a:noFill/>
            <a:miter lim="800000"/>
            <a:headEnd/>
            <a:tailEnd/>
          </a:ln>
        </p:spPr>
        <p:txBody>
          <a:bodyPr anchor="t"/>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151C77"/>
                </a:solidFill>
                <a:effectLst/>
                <a:uLnTx/>
                <a:uFillTx/>
                <a:latin typeface="Arial" pitchFamily="34" charset="0"/>
                <a:ea typeface="+mn-ea"/>
                <a:cs typeface="Arial" pitchFamily="34" charset="0"/>
              </a:rPr>
              <a:t>Strategic Alternate Sourcing Program Office (SASPO)</a:t>
            </a:r>
            <a:endParaRPr kumimoji="0" lang="en-US" sz="44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sp>
        <p:nvSpPr>
          <p:cNvPr id="4" name="Rectangle 4"/>
          <p:cNvSpPr>
            <a:spLocks noChangeArrowheads="1"/>
          </p:cNvSpPr>
          <p:nvPr/>
        </p:nvSpPr>
        <p:spPr bwMode="auto">
          <a:xfrm>
            <a:off x="6740821" y="5046213"/>
            <a:ext cx="49799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Summer </a:t>
            </a: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Wishon</a:t>
            </a:r>
            <a:endPar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429 SCMS/GUMD</a:t>
            </a:r>
          </a:p>
          <a:p>
            <a:pPr marL="0" marR="0" lvl="0" indent="0" algn="r" defTabSz="914400" rtl="0" eaLnBrk="1" fontAlgn="base" latinLnBrk="0" hangingPunct="1">
              <a:lnSpc>
                <a:spcPct val="100000"/>
              </a:lnSpc>
              <a:spcBef>
                <a:spcPct val="0"/>
              </a:spcBef>
              <a:spcAft>
                <a:spcPct val="0"/>
              </a:spcAft>
              <a:buClrTx/>
              <a:buSzTx/>
              <a:buFontTx/>
              <a:buNone/>
              <a:tabLst/>
              <a:defRPr/>
            </a:pPr>
            <a:r>
              <a:rPr lang="en-US" altLang="en-US" sz="2000" b="1" dirty="0">
                <a:solidFill>
                  <a:prstClr val="black"/>
                </a:solidFill>
              </a:rPr>
              <a:t>March 24,</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2023</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p:cNvSpPr txBox="1"/>
          <p:nvPr/>
        </p:nvSpPr>
        <p:spPr>
          <a:xfrm>
            <a:off x="-1" y="6536664"/>
            <a:ext cx="32293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p:txBody>
      </p:sp>
    </p:spTree>
    <p:extLst>
      <p:ext uri="{BB962C8B-B14F-4D97-AF65-F5344CB8AC3E}">
        <p14:creationId xmlns:p14="http://schemas.microsoft.com/office/powerpoint/2010/main" val="1162710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3999" y="47625"/>
            <a:ext cx="10136957" cy="1143000"/>
          </a:xfrm>
        </p:spPr>
        <p:txBody>
          <a:bodyPr/>
          <a:lstStyle/>
          <a:p>
            <a:r>
              <a:rPr lang="en-US" dirty="0"/>
              <a:t>Classification</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Text Box 4"/>
          <p:cNvSpPr txBox="1">
            <a:spLocks noChangeArrowheads="1"/>
          </p:cNvSpPr>
          <p:nvPr/>
        </p:nvSpPr>
        <p:spPr bwMode="auto">
          <a:xfrm>
            <a:off x="609600" y="2470424"/>
            <a:ext cx="10972800" cy="1231106"/>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The classification of the brief is unclassified and the discussion can go up to unclassified</a:t>
            </a:r>
            <a:endParaRPr kumimoji="0" lang="en-US" sz="2800" b="1" i="1"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48564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0" y="47625"/>
            <a:ext cx="10136957" cy="1143000"/>
          </a:xfrm>
        </p:spPr>
        <p:txBody>
          <a:bodyPr/>
          <a:lstStyle/>
          <a:p>
            <a:r>
              <a:rPr lang="en-US" dirty="0"/>
              <a:t>Purpose</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5" name="Text Box 4"/>
          <p:cNvSpPr txBox="1">
            <a:spLocks noChangeArrowheads="1"/>
          </p:cNvSpPr>
          <p:nvPr/>
        </p:nvSpPr>
        <p:spPr bwMode="auto">
          <a:xfrm>
            <a:off x="609600" y="2438400"/>
            <a:ext cx="10972800" cy="523220"/>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charset="0"/>
                <a:ea typeface="+mn-ea"/>
                <a:cs typeface="+mn-cs"/>
              </a:rPr>
              <a:t>To provide overview of Strategic Sourcing.</a:t>
            </a:r>
          </a:p>
        </p:txBody>
      </p:sp>
    </p:spTree>
    <p:extLst>
      <p:ext uri="{BB962C8B-B14F-4D97-AF65-F5344CB8AC3E}">
        <p14:creationId xmlns:p14="http://schemas.microsoft.com/office/powerpoint/2010/main" val="19146308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422603" y="74428"/>
            <a:ext cx="6294915" cy="1143000"/>
          </a:xfrm>
        </p:spPr>
        <p:txBody>
          <a:bodyPr/>
          <a:lstStyle/>
          <a:p>
            <a:r>
              <a:rPr lang="en-US" dirty="0"/>
              <a:t>Overview</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3"/>
          <p:cNvSpPr txBox="1">
            <a:spLocks noChangeArrowheads="1"/>
          </p:cNvSpPr>
          <p:nvPr/>
        </p:nvSpPr>
        <p:spPr bwMode="auto">
          <a:xfrm>
            <a:off x="508000" y="1343026"/>
            <a:ext cx="11134218" cy="4594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ts val="600"/>
              </a:spcBef>
              <a:spcAft>
                <a:spcPts val="600"/>
              </a:spcAft>
              <a:buClr>
                <a:srgbClr val="151C77"/>
              </a:buClr>
              <a:buSzPct val="80000"/>
              <a:buFont typeface="Wingdings" pitchFamily="2" charset="2"/>
              <a:buChar char="n"/>
              <a:tabLst/>
              <a:defRPr/>
            </a:pPr>
            <a:r>
              <a:rPr kumimoji="0" lang="en-US" sz="2800" b="1" i="0" u="none" strike="noStrike" kern="0" cap="none" spc="0" normalizeH="0" baseline="0" noProof="0" dirty="0">
                <a:ln>
                  <a:noFill/>
                </a:ln>
                <a:solidFill>
                  <a:prstClr val="black"/>
                </a:solidFill>
                <a:effectLst/>
                <a:uLnTx/>
                <a:uFillTx/>
                <a:latin typeface="Arial"/>
                <a:ea typeface="+mn-ea"/>
                <a:cs typeface="+mn-cs"/>
              </a:rPr>
              <a:t>Purpose</a:t>
            </a:r>
          </a:p>
          <a:p>
            <a:pPr marL="285750" marR="0" lvl="0" indent="-285750" algn="l" defTabSz="914400" rtl="0" eaLnBrk="1" fontAlgn="base" latinLnBrk="0" hangingPunct="1">
              <a:lnSpc>
                <a:spcPct val="100000"/>
              </a:lnSpc>
              <a:spcBef>
                <a:spcPts val="600"/>
              </a:spcBef>
              <a:spcAft>
                <a:spcPts val="600"/>
              </a:spcAft>
              <a:buClr>
                <a:srgbClr val="151C77"/>
              </a:buClr>
              <a:buSzPct val="80000"/>
              <a:buFont typeface="Wingdings" pitchFamily="2" charset="2"/>
              <a:buChar char="n"/>
              <a:tabLst/>
              <a:defRPr/>
            </a:pPr>
            <a:r>
              <a:rPr kumimoji="0" lang="en-US" sz="2800" b="1" i="0" u="none" strike="noStrike" kern="0" cap="none" spc="0" normalizeH="0" baseline="0" noProof="0" dirty="0">
                <a:ln>
                  <a:noFill/>
                </a:ln>
                <a:solidFill>
                  <a:prstClr val="black"/>
                </a:solidFill>
                <a:effectLst/>
                <a:uLnTx/>
                <a:uFillTx/>
                <a:latin typeface="Arial"/>
                <a:ea typeface="+mn-ea"/>
                <a:cs typeface="+mn-cs"/>
              </a:rPr>
              <a:t>Strategic Sourcing Programs</a:t>
            </a:r>
          </a:p>
          <a:p>
            <a:pPr marL="688975" marR="0" lvl="1" indent="-282575" algn="l" defTabSz="914400" rtl="0" eaLnBrk="1" fontAlgn="base" latinLnBrk="0" hangingPunct="1">
              <a:lnSpc>
                <a:spcPct val="100000"/>
              </a:lnSpc>
              <a:spcBef>
                <a:spcPts val="600"/>
              </a:spcBef>
              <a:spcAft>
                <a:spcPts val="600"/>
              </a:spcAft>
              <a:buClr>
                <a:srgbClr val="151C77"/>
              </a:buClr>
              <a:buSzPct val="80000"/>
              <a:buFont typeface="Wingdings" pitchFamily="2" charset="2"/>
              <a:buChar char="n"/>
              <a:tabLst/>
              <a:defRPr/>
            </a:pPr>
            <a:r>
              <a:rPr kumimoji="0" lang="en-US" sz="2800" b="1" i="0" u="none" strike="noStrike" kern="0" cap="none" spc="0" normalizeH="0" baseline="0" noProof="0" dirty="0">
                <a:ln>
                  <a:noFill/>
                </a:ln>
                <a:solidFill>
                  <a:prstClr val="black"/>
                </a:solidFill>
                <a:effectLst/>
                <a:uLnTx/>
                <a:uFillTx/>
                <a:latin typeface="Arial"/>
                <a:ea typeface="+mn-ea"/>
                <a:cs typeface="+mn-cs"/>
              </a:rPr>
              <a:t>Source Approval Requests (SAR)</a:t>
            </a:r>
          </a:p>
          <a:p>
            <a:pPr marL="688975" marR="0" lvl="1" indent="-282575" algn="l" defTabSz="914400" rtl="0" eaLnBrk="1" fontAlgn="base" latinLnBrk="0" hangingPunct="1">
              <a:lnSpc>
                <a:spcPct val="100000"/>
              </a:lnSpc>
              <a:spcBef>
                <a:spcPts val="600"/>
              </a:spcBef>
              <a:spcAft>
                <a:spcPts val="600"/>
              </a:spcAft>
              <a:buClr>
                <a:srgbClr val="151C77"/>
              </a:buClr>
              <a:buSzPct val="80000"/>
              <a:buFont typeface="Wingdings" pitchFamily="2" charset="2"/>
              <a:buChar char="n"/>
              <a:tabLst/>
              <a:defRPr/>
            </a:pPr>
            <a:r>
              <a:rPr kumimoji="0" lang="en-US" sz="2800" b="1" i="0" u="none" strike="noStrike" kern="0" cap="none" spc="0" normalizeH="0" baseline="0" noProof="0" dirty="0">
                <a:ln>
                  <a:noFill/>
                </a:ln>
                <a:solidFill>
                  <a:prstClr val="black"/>
                </a:solidFill>
                <a:effectLst/>
                <a:uLnTx/>
                <a:uFillTx/>
                <a:latin typeface="Arial"/>
                <a:ea typeface="+mn-ea"/>
                <a:cs typeface="+mn-cs"/>
              </a:rPr>
              <a:t>Repair Development/Reverse Engineering (RE/RD)</a:t>
            </a:r>
          </a:p>
          <a:p>
            <a:pPr marL="688975" marR="0" lvl="1" indent="-282575" algn="l" defTabSz="914400" rtl="0" eaLnBrk="1" fontAlgn="base" latinLnBrk="0" hangingPunct="1">
              <a:lnSpc>
                <a:spcPct val="100000"/>
              </a:lnSpc>
              <a:spcBef>
                <a:spcPts val="600"/>
              </a:spcBef>
              <a:spcAft>
                <a:spcPts val="600"/>
              </a:spcAft>
              <a:buClr>
                <a:srgbClr val="151C77"/>
              </a:buClr>
              <a:buSzPct val="80000"/>
              <a:buFont typeface="Wingdings" pitchFamily="2" charset="2"/>
              <a:buChar char="n"/>
              <a:tabLst/>
              <a:defRPr/>
            </a:pPr>
            <a:r>
              <a:rPr kumimoji="0" lang="en-US" sz="2800" b="1" i="0" u="none" strike="noStrike" kern="0" cap="none" spc="0" normalizeH="0" baseline="0" noProof="0" dirty="0">
                <a:ln>
                  <a:noFill/>
                </a:ln>
                <a:solidFill>
                  <a:prstClr val="black"/>
                </a:solidFill>
                <a:effectLst/>
                <a:uLnTx/>
                <a:uFillTx/>
                <a:latin typeface="Arial"/>
                <a:ea typeface="+mn-ea"/>
                <a:cs typeface="+mn-cs"/>
              </a:rPr>
              <a:t>Other Transaction Authority (OTA)</a:t>
            </a:r>
          </a:p>
          <a:p>
            <a:pPr marL="688975" marR="0" lvl="1" indent="-282575" algn="l" defTabSz="914400" rtl="0" eaLnBrk="1" fontAlgn="base" latinLnBrk="0" hangingPunct="1">
              <a:lnSpc>
                <a:spcPct val="100000"/>
              </a:lnSpc>
              <a:spcBef>
                <a:spcPts val="600"/>
              </a:spcBef>
              <a:spcAft>
                <a:spcPts val="600"/>
              </a:spcAft>
              <a:buClr>
                <a:srgbClr val="151C77"/>
              </a:buClr>
              <a:buSzPct val="80000"/>
              <a:buFont typeface="Wingdings" pitchFamily="2" charset="2"/>
              <a:buChar char="n"/>
              <a:tabLst/>
              <a:defRPr/>
            </a:pPr>
            <a:r>
              <a:rPr kumimoji="0" lang="en-US" sz="2800" b="1" i="0" u="none" strike="noStrike" kern="0" cap="none" spc="0" normalizeH="0" baseline="0" noProof="0" dirty="0">
                <a:ln>
                  <a:noFill/>
                </a:ln>
                <a:solidFill>
                  <a:prstClr val="black"/>
                </a:solidFill>
                <a:effectLst/>
                <a:uLnTx/>
                <a:uFillTx/>
                <a:latin typeface="Arial"/>
                <a:ea typeface="+mn-ea"/>
                <a:cs typeface="+mn-cs"/>
              </a:rPr>
              <a:t>Sustaining Engineering (SE)</a:t>
            </a:r>
          </a:p>
          <a:p>
            <a:pPr marL="285750" marR="0" lvl="0" indent="-285750" algn="l" defTabSz="914400" rtl="0" eaLnBrk="1" fontAlgn="base" latinLnBrk="0" hangingPunct="1">
              <a:lnSpc>
                <a:spcPct val="100000"/>
              </a:lnSpc>
              <a:spcBef>
                <a:spcPts val="600"/>
              </a:spcBef>
              <a:spcAft>
                <a:spcPts val="600"/>
              </a:spcAft>
              <a:buClr>
                <a:srgbClr val="151C77"/>
              </a:buClr>
              <a:buSzPct val="80000"/>
              <a:buFont typeface="Wingdings" pitchFamily="2" charset="2"/>
              <a:buChar char="n"/>
              <a:tabLst/>
              <a:defRPr/>
            </a:pPr>
            <a:r>
              <a:rPr kumimoji="0" lang="en-US" sz="2800" b="1" i="0" u="none" strike="noStrike" kern="0" cap="none" spc="0" normalizeH="0" baseline="0" noProof="0" dirty="0">
                <a:ln>
                  <a:noFill/>
                </a:ln>
                <a:solidFill>
                  <a:prstClr val="black"/>
                </a:solidFill>
                <a:effectLst/>
                <a:uLnTx/>
                <a:uFillTx/>
                <a:latin typeface="Arial"/>
                <a:ea typeface="+mn-ea"/>
                <a:cs typeface="+mn-cs"/>
              </a:rPr>
              <a:t>Contact Information</a:t>
            </a:r>
            <a:endParaRPr kumimoji="0" lang="en-US" sz="2000" b="1"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736594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264948" y="73987"/>
            <a:ext cx="10433716" cy="1143000"/>
          </a:xfrm>
        </p:spPr>
        <p:txBody>
          <a:bodyPr/>
          <a:lstStyle/>
          <a:p>
            <a:r>
              <a:rPr lang="en-US" dirty="0"/>
              <a:t>Strategic Alternate Sourcing Program Office (SASPO)</a:t>
            </a:r>
            <a:endParaRPr lang="en-US" sz="3200" dirty="0"/>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grpSp>
        <p:nvGrpSpPr>
          <p:cNvPr id="7" name="Group 6"/>
          <p:cNvGrpSpPr/>
          <p:nvPr/>
        </p:nvGrpSpPr>
        <p:grpSpPr>
          <a:xfrm>
            <a:off x="490907" y="1238250"/>
            <a:ext cx="11091493" cy="5146290"/>
            <a:chOff x="330927" y="1100195"/>
            <a:chExt cx="11181804" cy="5305099"/>
          </a:xfrm>
        </p:grpSpPr>
        <p:grpSp>
          <p:nvGrpSpPr>
            <p:cNvPr id="9" name="Group 1"/>
            <p:cNvGrpSpPr>
              <a:grpSpLocks/>
            </p:cNvGrpSpPr>
            <p:nvPr/>
          </p:nvGrpSpPr>
          <p:grpSpPr bwMode="auto">
            <a:xfrm>
              <a:off x="961376" y="2230282"/>
              <a:ext cx="2960688" cy="2851150"/>
              <a:chOff x="5563244" y="3048489"/>
              <a:chExt cx="1752600" cy="1752600"/>
            </a:xfrm>
          </p:grpSpPr>
          <p:sp>
            <p:nvSpPr>
              <p:cNvPr id="22" name="Text Box 6"/>
              <p:cNvSpPr txBox="1">
                <a:spLocks noChangeAspect="1" noChangeArrowheads="1"/>
              </p:cNvSpPr>
              <p:nvPr/>
            </p:nvSpPr>
            <p:spPr bwMode="auto">
              <a:xfrm>
                <a:off x="5902563" y="3387808"/>
                <a:ext cx="1073960" cy="1073960"/>
              </a:xfrm>
              <a:prstGeom prst="ellipse">
                <a:avLst/>
              </a:prstGeom>
              <a:solidFill>
                <a:srgbClr val="C00000"/>
              </a:solidFill>
              <a:ln w="12700">
                <a:noFill/>
                <a:miter lim="800000"/>
                <a:headEnd/>
                <a:tailEnd/>
              </a:ln>
              <a:effectLst>
                <a:outerShdw dist="35921" dir="2700000" algn="ctr" rotWithShape="0">
                  <a:srgbClr val="EAEAEA"/>
                </a:outerShdw>
              </a:effectLst>
              <a:scene3d>
                <a:camera prst="orthographicFront"/>
                <a:lightRig rig="threePt" dir="t">
                  <a:rot lat="0" lon="0" rev="0"/>
                </a:lightRig>
              </a:scene3d>
              <a:sp3d prstMaterial="metal">
                <a:bevelT w="190500" h="254000"/>
                <a:contourClr>
                  <a:srgbClr val="000000"/>
                </a:contourClr>
              </a:sp3d>
            </p:spPr>
            <p:txBody>
              <a:bodyPr lIns="0" tIns="0" rIns="0" bIns="0" anchor="ctr"/>
              <a:lstStyle/>
              <a:p>
                <a:pPr marL="0" marR="0" lvl="0" indent="0" algn="ctr" defTabSz="865188"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sto MT" panose="02040603050505030304" pitchFamily="18" charset="0"/>
                    <a:ea typeface="+mn-ea"/>
                    <a:cs typeface="Times New Roman" pitchFamily="18" charset="0"/>
                  </a:rPr>
                  <a:t>SASPO</a:t>
                </a:r>
              </a:p>
            </p:txBody>
          </p:sp>
          <p:sp>
            <p:nvSpPr>
              <p:cNvPr id="23" name="Rectangle 22"/>
              <p:cNvSpPr/>
              <p:nvPr/>
            </p:nvSpPr>
            <p:spPr>
              <a:xfrm rot="16200000">
                <a:off x="5563244" y="3048489"/>
                <a:ext cx="1752600" cy="1752600"/>
              </a:xfrm>
              <a:prstGeom prst="rect">
                <a:avLst/>
              </a:prstGeom>
              <a:noFill/>
            </p:spPr>
            <p:txBody>
              <a:bodyPr spcFirstLastPara="1" wrap="none" anchor="ctr">
                <a:prstTxWarp prst="textCircl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1430"/>
                    <a:solidFill>
                      <a:srgbClr val="002060"/>
                    </a:solidFill>
                    <a:effectLst>
                      <a:outerShdw blurRad="50800" dist="39000" dir="5460000" algn="tl">
                        <a:srgbClr val="000000">
                          <a:alpha val="38000"/>
                        </a:srgbClr>
                      </a:outerShdw>
                    </a:effectLst>
                    <a:uLnTx/>
                    <a:uFillTx/>
                    <a:latin typeface="Arial"/>
                    <a:ea typeface="+mn-ea"/>
                    <a:cs typeface="+mn-cs"/>
                  </a:rPr>
                  <a:t>* Strategic Alternate Sourcing Program Office *</a:t>
                </a:r>
              </a:p>
            </p:txBody>
          </p:sp>
        </p:grpSp>
        <p:sp>
          <p:nvSpPr>
            <p:cNvPr id="10" name="TextBox 13"/>
            <p:cNvSpPr txBox="1">
              <a:spLocks noChangeArrowheads="1"/>
            </p:cNvSpPr>
            <p:nvPr/>
          </p:nvSpPr>
          <p:spPr bwMode="auto">
            <a:xfrm>
              <a:off x="330927" y="1100195"/>
              <a:ext cx="111818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151C77"/>
                </a:buClr>
                <a:buFont typeface="Wingdings" pitchFamily="2" charset="2"/>
                <a:buChar char="§"/>
                <a:defRPr sz="2800">
                  <a:solidFill>
                    <a:schemeClr val="tx1"/>
                  </a:solidFill>
                  <a:latin typeface="Arial" charset="0"/>
                </a:defRPr>
              </a:lvl1pPr>
              <a:lvl2pPr marL="742950" indent="-285750" eaLnBrk="0" hangingPunct="0">
                <a:spcBef>
                  <a:spcPct val="20000"/>
                </a:spcBef>
                <a:buClr>
                  <a:srgbClr val="151C77"/>
                </a:buClr>
                <a:buFont typeface="Arial" charset="0"/>
                <a:buChar char="–"/>
                <a:defRPr sz="2400">
                  <a:solidFill>
                    <a:schemeClr val="tx1"/>
                  </a:solidFill>
                  <a:latin typeface="Arial" charset="0"/>
                </a:defRPr>
              </a:lvl2pPr>
              <a:lvl3pPr marL="1143000" indent="-228600" eaLnBrk="0" hangingPunct="0">
                <a:spcBef>
                  <a:spcPct val="20000"/>
                </a:spcBef>
                <a:buClr>
                  <a:srgbClr val="151C77"/>
                </a:buClr>
                <a:buFont typeface="Wingdings" pitchFamily="2" charset="2"/>
                <a:buChar char="§"/>
                <a:defRPr sz="2000">
                  <a:solidFill>
                    <a:schemeClr val="tx1"/>
                  </a:solidFill>
                  <a:latin typeface="Arial" charset="0"/>
                </a:defRPr>
              </a:lvl3pPr>
              <a:lvl4pPr marL="16002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4pPr>
              <a:lvl5pPr marL="20574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2400" b="1" i="1" u="none" strike="noStrike" kern="0" cap="none" spc="0" normalizeH="0" baseline="0" noProof="0" dirty="0">
                  <a:ln>
                    <a:noFill/>
                  </a:ln>
                  <a:solidFill>
                    <a:srgbClr val="002060"/>
                  </a:solidFill>
                  <a:effectLst/>
                  <a:uLnTx/>
                  <a:uFillTx/>
                  <a:latin typeface="Arial" charset="0"/>
                  <a:ea typeface="+mn-ea"/>
                  <a:cs typeface="+mn-cs"/>
                </a:rPr>
                <a:t>Centralized Cross-Functional Support Team with Targeted Results</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altLang="en-US" sz="2400" b="1" i="0" u="none" strike="noStrike" kern="0" cap="none" spc="0" normalizeH="0" baseline="0" noProof="0" dirty="0">
                <a:ln>
                  <a:noFill/>
                </a:ln>
                <a:solidFill>
                  <a:srgbClr val="002060"/>
                </a:solidFill>
                <a:effectLst/>
                <a:uLnTx/>
                <a:uFillTx/>
                <a:latin typeface="Arial" charset="0"/>
                <a:ea typeface="+mn-ea"/>
                <a:cs typeface="+mn-cs"/>
              </a:endParaRPr>
            </a:p>
          </p:txBody>
        </p:sp>
        <p:sp>
          <p:nvSpPr>
            <p:cNvPr id="11" name="Rectangle 20"/>
            <p:cNvSpPr>
              <a:spLocks noChangeArrowheads="1"/>
            </p:cNvSpPr>
            <p:nvPr/>
          </p:nvSpPr>
          <p:spPr bwMode="auto">
            <a:xfrm>
              <a:off x="6177341" y="1676119"/>
              <a:ext cx="5237089" cy="1547089"/>
            </a:xfrm>
            <a:prstGeom prst="rect">
              <a:avLst/>
            </a:prstGeom>
            <a:solidFill>
              <a:srgbClr val="001746"/>
            </a:solidFill>
            <a:ln w="12700">
              <a:noFill/>
              <a:miter lim="800000"/>
              <a:headEnd/>
              <a:tailEnd/>
            </a:ln>
            <a:effectLst>
              <a:outerShdw blurRad="50800" dist="38100" dir="10800000" algn="r" rotWithShape="0">
                <a:prstClr val="black">
                  <a:alpha val="40000"/>
                </a:prstClr>
              </a:outerShdw>
            </a:effectLst>
          </p:spPr>
          <p:txBody>
            <a:bodyPr lIns="0" tIns="0" rIns="0" bIns="0" anchor="ctr"/>
            <a:lstStyle/>
            <a:p>
              <a:pPr marL="0" marR="0" lvl="0" indent="0" algn="ctr" defTabSz="86518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Times New Roman" pitchFamily="18" charset="0"/>
                </a:rPr>
                <a:t>Diminishing Manufacturing Sources &amp; Material Shortages</a:t>
              </a:r>
            </a:p>
            <a:p>
              <a:pPr marL="0" marR="0" lvl="0" indent="0" algn="ctr" defTabSz="865188"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FFFF"/>
                </a:solidFill>
                <a:effectLst/>
                <a:uLnTx/>
                <a:uFillTx/>
                <a:latin typeface="Arial"/>
                <a:ea typeface="+mn-ea"/>
                <a:cs typeface="Times New Roman" pitchFamily="18" charset="0"/>
              </a:endParaRPr>
            </a:p>
            <a:p>
              <a:pPr marL="285750" marR="0" lvl="0" indent="-285750" algn="l" defTabSz="86518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0" cap="none" spc="0" normalizeH="0" baseline="0" noProof="0" dirty="0">
                  <a:ln>
                    <a:noFill/>
                  </a:ln>
                  <a:solidFill>
                    <a:srgbClr val="FFFFFF"/>
                  </a:solidFill>
                  <a:effectLst/>
                  <a:uLnTx/>
                  <a:uFillTx/>
                  <a:latin typeface="Arial"/>
                  <a:ea typeface="+mn-ea"/>
                  <a:cs typeface="Times New Roman" pitchFamily="18" charset="0"/>
                </a:rPr>
                <a:t>Predictive Tool</a:t>
              </a:r>
            </a:p>
            <a:p>
              <a:pPr marL="285750" marR="0" lvl="0" indent="-285750" algn="l" defTabSz="86518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0" cap="none" spc="0" normalizeH="0" baseline="0" noProof="0" dirty="0">
                  <a:ln>
                    <a:noFill/>
                  </a:ln>
                  <a:solidFill>
                    <a:srgbClr val="FFFFFF"/>
                  </a:solidFill>
                  <a:effectLst/>
                  <a:uLnTx/>
                  <a:uFillTx/>
                  <a:latin typeface="Arial"/>
                  <a:ea typeface="+mn-ea"/>
                  <a:cs typeface="Times New Roman" pitchFamily="18" charset="0"/>
                </a:rPr>
                <a:t>Analysis &amp; Resolution</a:t>
              </a:r>
            </a:p>
            <a:p>
              <a:pPr marL="285750" marR="0" lvl="0" indent="-285750" algn="l" defTabSz="86518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0" cap="none" spc="0" normalizeH="0" baseline="0" noProof="0" dirty="0">
                  <a:ln>
                    <a:noFill/>
                  </a:ln>
                  <a:solidFill>
                    <a:srgbClr val="FFFFFF"/>
                  </a:solidFill>
                  <a:effectLst/>
                  <a:uLnTx/>
                  <a:uFillTx/>
                  <a:latin typeface="Arial"/>
                  <a:ea typeface="+mn-ea"/>
                  <a:cs typeface="Times New Roman" pitchFamily="18" charset="0"/>
                </a:rPr>
                <a:t>Policy Oversight &amp; </a:t>
              </a:r>
              <a:r>
                <a:rPr kumimoji="0" lang="en-US" sz="1600" b="1" i="0" u="none" strike="noStrike" kern="0" cap="none" spc="0" normalizeH="0" baseline="0" noProof="0" dirty="0" err="1">
                  <a:ln>
                    <a:noFill/>
                  </a:ln>
                  <a:solidFill>
                    <a:srgbClr val="FFFFFF"/>
                  </a:solidFill>
                  <a:effectLst/>
                  <a:uLnTx/>
                  <a:uFillTx/>
                  <a:latin typeface="Arial"/>
                  <a:ea typeface="+mn-ea"/>
                  <a:cs typeface="Times New Roman" pitchFamily="18" charset="0"/>
                </a:rPr>
                <a:t>Mgmt</a:t>
              </a:r>
              <a:endParaRPr kumimoji="0" lang="en-US" sz="1600" b="1" i="0" u="none" strike="noStrike" kern="0" cap="none" spc="0" normalizeH="0" baseline="0" noProof="0" dirty="0">
                <a:ln>
                  <a:noFill/>
                </a:ln>
                <a:solidFill>
                  <a:srgbClr val="FFFFFF"/>
                </a:solidFill>
                <a:effectLst/>
                <a:uLnTx/>
                <a:uFillTx/>
                <a:latin typeface="Arial"/>
                <a:ea typeface="+mn-ea"/>
                <a:cs typeface="Times New Roman" pitchFamily="18" charset="0"/>
              </a:endParaRPr>
            </a:p>
          </p:txBody>
        </p:sp>
        <p:sp>
          <p:nvSpPr>
            <p:cNvPr id="12" name="Rectangle 7"/>
            <p:cNvSpPr>
              <a:spLocks noChangeArrowheads="1"/>
            </p:cNvSpPr>
            <p:nvPr/>
          </p:nvSpPr>
          <p:spPr bwMode="auto">
            <a:xfrm>
              <a:off x="6177341" y="3240625"/>
              <a:ext cx="5237089" cy="2839476"/>
            </a:xfrm>
            <a:prstGeom prst="rect">
              <a:avLst/>
            </a:prstGeom>
            <a:solidFill>
              <a:srgbClr val="001746"/>
            </a:solidFill>
            <a:ln w="12700">
              <a:noFill/>
              <a:miter lim="800000"/>
              <a:headEnd/>
              <a:tailEnd/>
            </a:ln>
            <a:effectLst>
              <a:outerShdw blurRad="50800" dist="38100" dir="10800000" algn="r" rotWithShape="0">
                <a:prstClr val="black">
                  <a:alpha val="40000"/>
                </a:prstClr>
              </a:outerShdw>
            </a:effectLst>
          </p:spPr>
          <p:txBody>
            <a:bodyPr lIns="0" tIns="0" rIns="0" bIns="0" anchor="ctr"/>
            <a:lstStyle/>
            <a:p>
              <a:pPr marL="0" marR="0" lvl="0" indent="0" algn="l" defTabSz="865124"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865124"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86512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Strategic Sourcing</a:t>
              </a:r>
            </a:p>
            <a:p>
              <a:pPr marL="0" marR="0" lvl="0" indent="0" algn="ctr" defTabSz="865124"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a:ea typeface="+mn-ea"/>
                <a:cs typeface="+mn-cs"/>
              </a:endParaRPr>
            </a:p>
            <a:p>
              <a:pPr marL="365760" marR="0" lvl="0" indent="-36576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Source Approval Requests (SARs)</a:t>
              </a:r>
            </a:p>
            <a:p>
              <a:pPr marL="365760" marR="0" lvl="0" indent="-36576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Alternate Sourcing Strategies</a:t>
              </a:r>
            </a:p>
            <a:p>
              <a:pPr marL="365760" marR="0" lvl="0" indent="-36576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Reverse </a:t>
              </a:r>
              <a:r>
                <a:rPr kumimoji="0" lang="en-US" sz="1600" b="1" i="0" u="none" strike="noStrike" kern="1200" cap="none" spc="0" normalizeH="0" baseline="0" noProof="0" dirty="0">
                  <a:ln>
                    <a:noFill/>
                  </a:ln>
                  <a:solidFill>
                    <a:srgbClr val="FFFFFF"/>
                  </a:solidFill>
                  <a:effectLst/>
                  <a:uLnTx/>
                  <a:uFillTx/>
                  <a:latin typeface="Arial"/>
                  <a:ea typeface="+mn-ea"/>
                  <a:cs typeface="+mn-cs"/>
                </a:rPr>
                <a:t>Engineering/Repair Development</a:t>
              </a:r>
            </a:p>
            <a:p>
              <a:pPr marL="365760" marR="0" lvl="0" indent="-36576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Marketing Strategies</a:t>
              </a:r>
            </a:p>
            <a:p>
              <a:pPr marL="365760" marR="0" lvl="0" indent="-36576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End of Life (EOL)</a:t>
              </a:r>
            </a:p>
            <a:p>
              <a:pPr marL="365760" marR="0" lvl="0" indent="-36576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Other Transaction Authority (OTA)</a:t>
              </a:r>
            </a:p>
            <a:p>
              <a:pPr marL="365760" marR="0" lvl="0" indent="-36576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Provides policy</a:t>
              </a:r>
            </a:p>
            <a:p>
              <a:pPr marL="365760" marR="0" lvl="0" indent="-36576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Manages web-based tool MPST</a:t>
              </a:r>
            </a:p>
            <a:p>
              <a:pPr marL="285730" marR="0" lvl="0" indent="-28573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a:p>
              <a:pPr marL="285730" marR="0" lvl="0" indent="-28573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p:txBody>
        </p:sp>
        <p:grpSp>
          <p:nvGrpSpPr>
            <p:cNvPr id="13" name="Group 12"/>
            <p:cNvGrpSpPr/>
            <p:nvPr/>
          </p:nvGrpSpPr>
          <p:grpSpPr>
            <a:xfrm>
              <a:off x="1628775" y="6088809"/>
              <a:ext cx="8750300" cy="316485"/>
              <a:chOff x="254000" y="6144988"/>
              <a:chExt cx="8496300" cy="316485"/>
            </a:xfrm>
          </p:grpSpPr>
          <p:sp>
            <p:nvSpPr>
              <p:cNvPr id="15" name="TextBox 14"/>
              <p:cNvSpPr txBox="1"/>
              <p:nvPr/>
            </p:nvSpPr>
            <p:spPr>
              <a:xfrm>
                <a:off x="254000" y="6144990"/>
                <a:ext cx="2346325" cy="30777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1430"/>
                    <a:solidFill>
                      <a:srgbClr val="2D2DB9">
                        <a:lumMod val="50000"/>
                      </a:srgbClr>
                    </a:solidFill>
                    <a:effectLst>
                      <a:outerShdw blurRad="50800" dist="39000" dir="5460000" algn="tl">
                        <a:srgbClr val="000000">
                          <a:alpha val="38000"/>
                        </a:srgbClr>
                      </a:outerShdw>
                    </a:effectLst>
                    <a:uLnTx/>
                    <a:uFillTx/>
                    <a:latin typeface="Arial"/>
                    <a:ea typeface="+mn-ea"/>
                    <a:cs typeface="+mn-cs"/>
                  </a:rPr>
                  <a:t>Increase Supportability </a:t>
                </a:r>
                <a:endParaRPr kumimoji="0" lang="en-US" sz="1400" b="1" i="0" u="none" strike="noStrike" kern="1200" cap="none" spc="0" normalizeH="0" baseline="0" noProof="0" dirty="0">
                  <a:ln>
                    <a:noFill/>
                  </a:ln>
                  <a:solidFill>
                    <a:srgbClr val="FFFF66"/>
                  </a:solidFill>
                  <a:effectLst/>
                  <a:uLnTx/>
                  <a:uFillTx/>
                  <a:latin typeface="Arial"/>
                  <a:ea typeface="+mn-ea"/>
                  <a:cs typeface="+mn-cs"/>
                </a:endParaRPr>
              </a:p>
            </p:txBody>
          </p:sp>
          <p:sp>
            <p:nvSpPr>
              <p:cNvPr id="16" name="5-Point Star 15"/>
              <p:cNvSpPr/>
              <p:nvPr/>
            </p:nvSpPr>
            <p:spPr>
              <a:xfrm>
                <a:off x="2496411" y="6231484"/>
                <a:ext cx="141287" cy="152400"/>
              </a:xfrm>
              <a:prstGeom prst="star5">
                <a:avLst/>
              </a:prstGeom>
              <a:solidFill>
                <a:srgbClr val="FFFF00"/>
              </a:solidFill>
              <a:ln w="3175" cap="flat" cmpd="sng" algn="ctr">
                <a:solidFill>
                  <a:srgbClr val="00206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endParaRPr>
              </a:p>
            </p:txBody>
          </p:sp>
          <p:sp>
            <p:nvSpPr>
              <p:cNvPr id="17" name="TextBox 16"/>
              <p:cNvSpPr txBox="1"/>
              <p:nvPr/>
            </p:nvSpPr>
            <p:spPr>
              <a:xfrm>
                <a:off x="2595151" y="6151522"/>
                <a:ext cx="2047285" cy="307777"/>
              </a:xfrm>
              <a:prstGeom prst="rect">
                <a:avLst/>
              </a:prstGeom>
              <a:noFill/>
            </p:spPr>
            <p:txBody>
              <a:bodyPr wrap="square">
                <a:spAutoFit/>
              </a:bodyPr>
              <a:lstStyle>
                <a:defPPr>
                  <a:defRPr lang="en-US"/>
                </a:defPPr>
                <a:lvl1pPr algn="ctr">
                  <a:defRPr sz="1100" b="1">
                    <a:ln w="11430"/>
                    <a:solidFill>
                      <a:srgbClr val="2D2DB9">
                        <a:lumMod val="50000"/>
                      </a:srgbClr>
                    </a:solidFill>
                    <a:effectLst>
                      <a:outerShdw blurRad="50800" dist="39000" dir="5460000" algn="tl">
                        <a:srgbClr val="000000">
                          <a:alpha val="38000"/>
                        </a:srgbClr>
                      </a:outerShdw>
                    </a:effectLst>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w="11430"/>
                    <a:solidFill>
                      <a:srgbClr val="2D2DB9">
                        <a:lumMod val="50000"/>
                      </a:srgbClr>
                    </a:solidFill>
                    <a:effectLst>
                      <a:outerShdw blurRad="50800" dist="39000" dir="5460000" algn="tl">
                        <a:srgbClr val="000000">
                          <a:alpha val="38000"/>
                        </a:srgbClr>
                      </a:outerShdw>
                    </a:effectLst>
                    <a:uLnTx/>
                    <a:uFillTx/>
                    <a:latin typeface="Arial"/>
                    <a:ea typeface="+mn-ea"/>
                    <a:cs typeface="+mn-cs"/>
                  </a:rPr>
                  <a:t>Increase Availability</a:t>
                </a:r>
              </a:p>
            </p:txBody>
          </p:sp>
          <p:sp>
            <p:nvSpPr>
              <p:cNvPr id="18" name="5-Point Star 17"/>
              <p:cNvSpPr/>
              <p:nvPr/>
            </p:nvSpPr>
            <p:spPr>
              <a:xfrm>
                <a:off x="7048363" y="6237905"/>
                <a:ext cx="141287" cy="152400"/>
              </a:xfrm>
              <a:prstGeom prst="star5">
                <a:avLst/>
              </a:prstGeom>
              <a:solidFill>
                <a:srgbClr val="FFFF00"/>
              </a:solidFill>
              <a:ln w="3175" cap="flat" cmpd="sng" algn="ctr">
                <a:solidFill>
                  <a:srgbClr val="00206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endParaRPr>
              </a:p>
            </p:txBody>
          </p:sp>
          <p:sp>
            <p:nvSpPr>
              <p:cNvPr id="19" name="TextBox 18"/>
              <p:cNvSpPr txBox="1"/>
              <p:nvPr/>
            </p:nvSpPr>
            <p:spPr>
              <a:xfrm>
                <a:off x="4868863" y="6144988"/>
                <a:ext cx="2219325" cy="307777"/>
              </a:xfrm>
              <a:prstGeom prst="rect">
                <a:avLst/>
              </a:prstGeom>
              <a:noFill/>
            </p:spPr>
            <p:txBody>
              <a:bodyPr>
                <a:spAutoFit/>
              </a:bodyPr>
              <a:lstStyle>
                <a:defPPr>
                  <a:defRPr lang="en-US"/>
                </a:defPPr>
                <a:lvl1pPr algn="ctr">
                  <a:defRPr sz="1100" b="1">
                    <a:ln w="11430"/>
                    <a:solidFill>
                      <a:srgbClr val="2D2DB9">
                        <a:lumMod val="50000"/>
                      </a:srgbClr>
                    </a:solidFill>
                    <a:effectLst>
                      <a:outerShdw blurRad="50800" dist="39000" dir="5460000" algn="tl">
                        <a:srgbClr val="000000">
                          <a:alpha val="38000"/>
                        </a:srgbClr>
                      </a:outerShdw>
                    </a:effectLst>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w="11430"/>
                    <a:solidFill>
                      <a:srgbClr val="2D2DB9">
                        <a:lumMod val="50000"/>
                      </a:srgbClr>
                    </a:solidFill>
                    <a:effectLst>
                      <a:outerShdw blurRad="50800" dist="39000" dir="5460000" algn="tl">
                        <a:srgbClr val="000000">
                          <a:alpha val="38000"/>
                        </a:srgbClr>
                      </a:outerShdw>
                    </a:effectLst>
                    <a:uLnTx/>
                    <a:uFillTx/>
                    <a:latin typeface="Arial"/>
                    <a:ea typeface="+mn-ea"/>
                    <a:cs typeface="+mn-cs"/>
                  </a:rPr>
                  <a:t>Increase Competition </a:t>
                </a:r>
              </a:p>
            </p:txBody>
          </p:sp>
          <p:sp>
            <p:nvSpPr>
              <p:cNvPr id="20" name="TextBox 19"/>
              <p:cNvSpPr txBox="1"/>
              <p:nvPr/>
            </p:nvSpPr>
            <p:spPr>
              <a:xfrm>
                <a:off x="6705600" y="6153696"/>
                <a:ext cx="2044700" cy="307777"/>
              </a:xfrm>
              <a:prstGeom prst="rect">
                <a:avLst/>
              </a:prstGeom>
              <a:noFill/>
            </p:spPr>
            <p:txBody>
              <a:bodyPr>
                <a:spAutoFit/>
              </a:bodyPr>
              <a:lstStyle>
                <a:defPPr>
                  <a:defRPr lang="en-US"/>
                </a:defPPr>
                <a:lvl1pPr algn="ctr">
                  <a:defRPr sz="1100" b="1">
                    <a:ln w="11430"/>
                    <a:solidFill>
                      <a:srgbClr val="2D2DB9">
                        <a:lumMod val="50000"/>
                      </a:srgbClr>
                    </a:solidFill>
                    <a:effectLst>
                      <a:outerShdw blurRad="50800" dist="39000" dir="5460000" algn="tl">
                        <a:srgbClr val="000000">
                          <a:alpha val="38000"/>
                        </a:srgbClr>
                      </a:outerShdw>
                    </a:effectLst>
                    <a:latin typeface="Arial"/>
                  </a:defRPr>
                </a:lvl1p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1430"/>
                    <a:solidFill>
                      <a:srgbClr val="2D2DB9">
                        <a:lumMod val="50000"/>
                      </a:srgbClr>
                    </a:solidFill>
                    <a:effectLst>
                      <a:outerShdw blurRad="50800" dist="39000" dir="5460000" algn="tl">
                        <a:srgbClr val="000000">
                          <a:alpha val="38000"/>
                        </a:srgbClr>
                      </a:outerShdw>
                    </a:effectLst>
                    <a:uLnTx/>
                    <a:uFillTx/>
                    <a:latin typeface="Arial"/>
                    <a:ea typeface="+mn-ea"/>
                    <a:cs typeface="+mn-cs"/>
                  </a:rPr>
                  <a:t>Reduce</a:t>
                </a:r>
                <a:r>
                  <a:rPr kumimoji="0" lang="en-US" sz="1400" b="1" i="0" u="none" strike="noStrike" kern="1200" cap="none" spc="0" normalizeH="0" baseline="0" noProof="0" dirty="0">
                    <a:ln>
                      <a:noFill/>
                    </a:ln>
                    <a:solidFill>
                      <a:srgbClr val="FFFF66"/>
                    </a:solidFill>
                    <a:effectLst/>
                    <a:uLnTx/>
                    <a:uFillTx/>
                    <a:latin typeface="Arial"/>
                    <a:ea typeface="+mn-ea"/>
                    <a:cs typeface="+mn-cs"/>
                  </a:rPr>
                  <a:t> </a:t>
                </a:r>
                <a:r>
                  <a:rPr kumimoji="0" lang="en-US" sz="1400" b="1" i="0" u="none" strike="noStrike" kern="1200" cap="none" spc="0" normalizeH="0" baseline="0" noProof="0" dirty="0">
                    <a:ln w="11430"/>
                    <a:solidFill>
                      <a:srgbClr val="2D2DB9">
                        <a:lumMod val="50000"/>
                      </a:srgbClr>
                    </a:solidFill>
                    <a:effectLst>
                      <a:outerShdw blurRad="50800" dist="39000" dir="5460000" algn="tl">
                        <a:srgbClr val="000000">
                          <a:alpha val="38000"/>
                        </a:srgbClr>
                      </a:outerShdw>
                    </a:effectLst>
                    <a:uLnTx/>
                    <a:uFillTx/>
                    <a:latin typeface="Arial"/>
                    <a:ea typeface="+mn-ea"/>
                    <a:cs typeface="+mn-cs"/>
                  </a:rPr>
                  <a:t>Costs</a:t>
                </a:r>
              </a:p>
            </p:txBody>
          </p:sp>
          <p:sp>
            <p:nvSpPr>
              <p:cNvPr id="21" name="5-Point Star 20"/>
              <p:cNvSpPr/>
              <p:nvPr/>
            </p:nvSpPr>
            <p:spPr>
              <a:xfrm>
                <a:off x="4670532" y="6237905"/>
                <a:ext cx="141287" cy="152400"/>
              </a:xfrm>
              <a:prstGeom prst="star5">
                <a:avLst/>
              </a:prstGeom>
              <a:solidFill>
                <a:srgbClr val="FFFF00"/>
              </a:solidFill>
              <a:ln w="3175" cap="flat" cmpd="sng" algn="ctr">
                <a:solidFill>
                  <a:srgbClr val="00206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endParaRPr>
              </a:p>
            </p:txBody>
          </p:sp>
        </p:grpSp>
      </p:grpSp>
    </p:spTree>
    <p:extLst>
      <p:ext uri="{BB962C8B-B14F-4D97-AF65-F5344CB8AC3E}">
        <p14:creationId xmlns:p14="http://schemas.microsoft.com/office/powerpoint/2010/main" val="140052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3739662" y="57884"/>
            <a:ext cx="7930722" cy="1166079"/>
          </a:xfrm>
        </p:spPr>
        <p:txBody>
          <a:bodyPr>
            <a:noAutofit/>
          </a:bodyPr>
          <a:lstStyle/>
          <a:p>
            <a:pPr>
              <a:defRPr/>
            </a:pPr>
            <a:r>
              <a:rPr lang="en-US" dirty="0">
                <a:effectLst>
                  <a:outerShdw blurRad="38100" dist="38100" dir="2700000" algn="tl">
                    <a:srgbClr val="000000">
                      <a:alpha val="43137"/>
                    </a:srgbClr>
                  </a:outerShdw>
                </a:effectLst>
              </a:rPr>
              <a:t>Strategic Sourcing </a:t>
            </a:r>
            <a:endParaRPr lang="en-US" dirty="0">
              <a:solidFill>
                <a:srgbClr val="002060"/>
              </a:solidFill>
              <a:effectLst>
                <a:outerShdw blurRad="38100" dist="38100" dir="2700000" algn="tl">
                  <a:srgbClr val="000000">
                    <a:alpha val="43137"/>
                  </a:srgbClr>
                </a:outerShdw>
              </a:effectLst>
              <a:cs typeface="Arial" panose="020B0604020202020204" pitchFamily="34" charset="0"/>
            </a:endParaRPr>
          </a:p>
        </p:txBody>
      </p:sp>
      <p:sp>
        <p:nvSpPr>
          <p:cNvPr id="5124" name="Content Placeholder 2"/>
          <p:cNvSpPr>
            <a:spLocks noGrp="1"/>
          </p:cNvSpPr>
          <p:nvPr>
            <p:ph idx="1"/>
          </p:nvPr>
        </p:nvSpPr>
        <p:spPr>
          <a:xfrm>
            <a:off x="242926" y="1223964"/>
            <a:ext cx="11545929" cy="4585138"/>
          </a:xfrm>
        </p:spPr>
        <p:txBody>
          <a:bodyPr/>
          <a:lstStyle/>
          <a:p>
            <a:pPr marL="574675" lvl="2" indent="-400050">
              <a:spcBef>
                <a:spcPts val="400"/>
              </a:spcBef>
              <a:buClr>
                <a:srgbClr val="002060"/>
              </a:buClr>
              <a:buFont typeface="Wingdings" panose="05000000000000000000" pitchFamily="2" charset="2"/>
              <a:buChar char=""/>
            </a:pPr>
            <a:r>
              <a:rPr lang="en-US" altLang="en-US" dirty="0">
                <a:ea typeface="+mn-ea"/>
                <a:cs typeface="+mn-cs"/>
              </a:rPr>
              <a:t>Enterprise Focused Sourcing Solution Program Office</a:t>
            </a:r>
          </a:p>
          <a:p>
            <a:pPr marL="574675" lvl="2" indent="-400050">
              <a:spcBef>
                <a:spcPts val="400"/>
              </a:spcBef>
              <a:buClr>
                <a:srgbClr val="002060"/>
              </a:buClr>
              <a:buFont typeface="Wingdings" panose="05000000000000000000" pitchFamily="2" charset="2"/>
              <a:buChar char=""/>
            </a:pPr>
            <a:r>
              <a:rPr lang="en-US" altLang="en-US" dirty="0"/>
              <a:t>Liaison Between USAF Requirements and Private Industry </a:t>
            </a:r>
          </a:p>
          <a:p>
            <a:pPr marL="574675" lvl="2" indent="-400050">
              <a:spcBef>
                <a:spcPts val="400"/>
              </a:spcBef>
              <a:buClr>
                <a:srgbClr val="002060"/>
              </a:buClr>
              <a:buFont typeface="Wingdings" panose="05000000000000000000" pitchFamily="2" charset="2"/>
              <a:buChar char=""/>
            </a:pPr>
            <a:r>
              <a:rPr lang="en-US" altLang="en-US" dirty="0"/>
              <a:t>Socialize Forecasted Supply Chain Requirements</a:t>
            </a:r>
          </a:p>
          <a:p>
            <a:pPr marL="574675" lvl="2" indent="-400050">
              <a:spcBef>
                <a:spcPts val="400"/>
              </a:spcBef>
              <a:buClr>
                <a:srgbClr val="002060"/>
              </a:buClr>
              <a:buFont typeface="Wingdings" panose="05000000000000000000" pitchFamily="2" charset="2"/>
              <a:buChar char=""/>
            </a:pPr>
            <a:r>
              <a:rPr lang="en-US" altLang="en-US" dirty="0"/>
              <a:t>SASPO Products</a:t>
            </a:r>
          </a:p>
          <a:p>
            <a:pPr marL="917575" lvl="4" indent="-342900">
              <a:spcBef>
                <a:spcPts val="400"/>
              </a:spcBef>
              <a:buClr>
                <a:srgbClr val="002060"/>
              </a:buClr>
              <a:buFont typeface="Wingdings" panose="05000000000000000000" pitchFamily="2" charset="2"/>
              <a:buChar char=""/>
            </a:pPr>
            <a:r>
              <a:rPr lang="en-US" altLang="en-US" dirty="0"/>
              <a:t>Requirements Projection on the Web (RPOW)</a:t>
            </a:r>
          </a:p>
          <a:p>
            <a:pPr marL="917575" lvl="4" indent="-342900">
              <a:spcBef>
                <a:spcPts val="400"/>
              </a:spcBef>
              <a:buClr>
                <a:srgbClr val="002060"/>
              </a:buClr>
              <a:buFont typeface="Wingdings" panose="05000000000000000000" pitchFamily="2" charset="2"/>
              <a:buChar char=""/>
            </a:pPr>
            <a:r>
              <a:rPr lang="en-US" altLang="en-US" dirty="0"/>
              <a:t>Target List  Competitive (1-2 sources already approved)</a:t>
            </a:r>
          </a:p>
          <a:p>
            <a:pPr marL="917575" lvl="4" indent="-342900">
              <a:spcBef>
                <a:spcPts val="400"/>
              </a:spcBef>
              <a:buClr>
                <a:srgbClr val="002060"/>
              </a:buClr>
              <a:buFont typeface="Wingdings" panose="05000000000000000000" pitchFamily="2" charset="2"/>
              <a:buChar char=""/>
            </a:pPr>
            <a:r>
              <a:rPr lang="en-US" altLang="en-US" dirty="0"/>
              <a:t>G-code List Full and Open Competition </a:t>
            </a:r>
            <a:endParaRPr lang="en-US" sz="1800" dirty="0">
              <a:cs typeface="Arial" panose="020B0604020202020204" pitchFamily="34" charset="0"/>
            </a:endParaRPr>
          </a:p>
          <a:p>
            <a:pPr marL="406400" lvl="1" indent="0">
              <a:buClr>
                <a:srgbClr val="002060"/>
              </a:buClr>
              <a:buNone/>
              <a:defRPr/>
            </a:pPr>
            <a:endParaRPr lang="en-US" sz="1800" b="1" dirty="0">
              <a:cs typeface="Arial" panose="020B0604020202020204" pitchFamily="34" charset="0"/>
            </a:endParaRPr>
          </a:p>
          <a:p>
            <a:pPr lvl="1">
              <a:buClr>
                <a:schemeClr val="accent6">
                  <a:lumMod val="50000"/>
                </a:schemeClr>
              </a:buClr>
              <a:defRPr/>
            </a:pPr>
            <a:endParaRPr lang="en-US" sz="1800" dirty="0"/>
          </a:p>
        </p:txBody>
      </p:sp>
      <p:sp>
        <p:nvSpPr>
          <p:cNvPr id="33796" name="Slide Number Placeholder 3"/>
          <p:cNvSpPr txBox="1">
            <a:spLocks/>
          </p:cNvSpPr>
          <p:nvPr/>
        </p:nvSpPr>
        <p:spPr bwMode="auto">
          <a:xfrm>
            <a:off x="11057047"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151C77"/>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151C77"/>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151C77"/>
              </a:buClr>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endParaRPr>
          </a:p>
        </p:txBody>
      </p:sp>
      <p:grpSp>
        <p:nvGrpSpPr>
          <p:cNvPr id="14" name="Group 13"/>
          <p:cNvGrpSpPr/>
          <p:nvPr/>
        </p:nvGrpSpPr>
        <p:grpSpPr>
          <a:xfrm>
            <a:off x="945720" y="4129535"/>
            <a:ext cx="10103283" cy="2076442"/>
            <a:chOff x="254058" y="4129535"/>
            <a:chExt cx="10103283" cy="207644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58" y="4129535"/>
              <a:ext cx="2793942" cy="167956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4501584"/>
              <a:ext cx="2239423" cy="16795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763" y="4162057"/>
              <a:ext cx="1679567" cy="1679567"/>
            </a:xfrm>
            <a:prstGeom prst="rect">
              <a:avLst/>
            </a:prstGeom>
          </p:spPr>
        </p:pic>
        <p:pic>
          <p:nvPicPr>
            <p:cNvPr id="12" name="Picture 11"/>
            <p:cNvPicPr>
              <a:picLocks noChangeAspect="1"/>
            </p:cNvPicPr>
            <p:nvPr/>
          </p:nvPicPr>
          <p:blipFill>
            <a:blip r:embed="rId6"/>
            <a:stretch>
              <a:fillRect/>
            </a:stretch>
          </p:blipFill>
          <p:spPr>
            <a:xfrm>
              <a:off x="6846330" y="4526410"/>
              <a:ext cx="3511011" cy="1679567"/>
            </a:xfrm>
            <a:prstGeom prst="rect">
              <a:avLst/>
            </a:prstGeom>
          </p:spPr>
        </p:pic>
      </p:grpSp>
      <p:sp>
        <p:nvSpPr>
          <p:cNvPr id="2" name="Slide Number Placeholder 1"/>
          <p:cNvSpPr>
            <a:spLocks noGrp="1"/>
          </p:cNvSpPr>
          <p:nvPr>
            <p:ph type="sldNum" sz="quarter" idx="11"/>
          </p:nvPr>
        </p:nvSpPr>
        <p:spPr>
          <a:xfrm>
            <a:off x="10588318" y="6515660"/>
            <a:ext cx="1524000" cy="3048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2342204784"/>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62309" y="1671825"/>
            <a:ext cx="2098127" cy="2716223"/>
          </a:xfrm>
          <a:prstGeom prst="rect">
            <a:avLst/>
          </a:prstGeom>
        </p:spPr>
      </p:pic>
      <p:sp>
        <p:nvSpPr>
          <p:cNvPr id="5123" name="Rectangle 2"/>
          <p:cNvSpPr>
            <a:spLocks noGrp="1" noChangeArrowheads="1"/>
          </p:cNvSpPr>
          <p:nvPr>
            <p:ph type="title"/>
          </p:nvPr>
        </p:nvSpPr>
        <p:spPr>
          <a:xfrm>
            <a:off x="2380222" y="87792"/>
            <a:ext cx="9290162" cy="1080335"/>
          </a:xfrm>
        </p:spPr>
        <p:txBody>
          <a:bodyPr>
            <a:noAutofit/>
          </a:bodyPr>
          <a:lstStyle/>
          <a:p>
            <a:pPr>
              <a:defRPr/>
            </a:pPr>
            <a:r>
              <a:rPr lang="en-US" dirty="0">
                <a:effectLst>
                  <a:outerShdw blurRad="38100" dist="38100" dir="2700000" algn="tl">
                    <a:srgbClr val="000000">
                      <a:alpha val="43137"/>
                    </a:srgbClr>
                  </a:outerShdw>
                </a:effectLst>
              </a:rPr>
              <a:t>Strategic Sourcing – Source Approval Requests </a:t>
            </a:r>
            <a:endParaRPr lang="en-US" dirty="0">
              <a:solidFill>
                <a:srgbClr val="002060"/>
              </a:solidFill>
              <a:effectLst>
                <a:outerShdw blurRad="38100" dist="38100" dir="2700000" algn="tl">
                  <a:srgbClr val="000000">
                    <a:alpha val="43137"/>
                  </a:srgbClr>
                </a:outerShdw>
              </a:effectLst>
              <a:cs typeface="Arial" panose="020B0604020202020204" pitchFamily="34" charset="0"/>
            </a:endParaRPr>
          </a:p>
        </p:txBody>
      </p:sp>
      <p:sp>
        <p:nvSpPr>
          <p:cNvPr id="22" name="Content Placeholder 5"/>
          <p:cNvSpPr>
            <a:spLocks noGrp="1"/>
          </p:cNvSpPr>
          <p:nvPr>
            <p:ph sz="half" idx="4294967295"/>
          </p:nvPr>
        </p:nvSpPr>
        <p:spPr>
          <a:xfrm>
            <a:off x="377483" y="1289373"/>
            <a:ext cx="10769054" cy="5114006"/>
          </a:xfrm>
          <a:prstGeom prst="rect">
            <a:avLst/>
          </a:prstGeom>
          <a:ln w="38100">
            <a:noFill/>
          </a:ln>
        </p:spPr>
        <p:txBody>
          <a:bodyPr/>
          <a:lstStyle/>
          <a:p>
            <a:pPr>
              <a:spcBef>
                <a:spcPts val="1200"/>
              </a:spcBef>
              <a:defRPr/>
            </a:pPr>
            <a:r>
              <a:rPr lang="en-US" dirty="0"/>
              <a:t>Increasing competition by facilitating the SAR process to qualify new sources of manufacture and repair </a:t>
            </a:r>
          </a:p>
          <a:p>
            <a:pPr marL="847407" lvl="1" indent="-342900">
              <a:spcBef>
                <a:spcPts val="0"/>
              </a:spcBef>
              <a:defRPr/>
            </a:pPr>
            <a:r>
              <a:rPr lang="en-US" dirty="0"/>
              <a:t>Marketing through SAM.gov</a:t>
            </a:r>
          </a:p>
          <a:p>
            <a:pPr marL="847407" lvl="1" indent="-342900">
              <a:spcBef>
                <a:spcPts val="0"/>
              </a:spcBef>
              <a:defRPr/>
            </a:pPr>
            <a:r>
              <a:rPr lang="en-US" dirty="0"/>
              <a:t>Industry Days/Conferences</a:t>
            </a:r>
          </a:p>
          <a:p>
            <a:pPr marL="847407" lvl="1" indent="-342900">
              <a:spcBef>
                <a:spcPts val="0"/>
              </a:spcBef>
              <a:defRPr/>
            </a:pPr>
            <a:r>
              <a:rPr lang="en-US" dirty="0"/>
              <a:t>SASPO Website </a:t>
            </a:r>
          </a:p>
          <a:p>
            <a:pPr>
              <a:defRPr/>
            </a:pPr>
            <a:r>
              <a:rPr lang="en-US" dirty="0"/>
              <a:t>Driving better quality SARs on Right items</a:t>
            </a:r>
          </a:p>
          <a:p>
            <a:pPr>
              <a:defRPr/>
            </a:pPr>
            <a:r>
              <a:rPr lang="en-US" dirty="0"/>
              <a:t>Manages an Engineering Services Support Contract to assist AF Engineer in qualifying current and new sources of supply and repair</a:t>
            </a:r>
          </a:p>
          <a:p>
            <a:pPr marL="791845" lvl="1" indent="-342900">
              <a:spcBef>
                <a:spcPts val="0"/>
              </a:spcBef>
              <a:defRPr/>
            </a:pPr>
            <a:r>
              <a:rPr lang="en-US" dirty="0"/>
              <a:t>Bowhead Mission Solutions LLC – SAR Contractor</a:t>
            </a:r>
          </a:p>
          <a:p>
            <a:pPr marL="791845" lvl="1" indent="-342900">
              <a:spcBef>
                <a:spcPts val="0"/>
              </a:spcBef>
              <a:defRPr/>
            </a:pPr>
            <a:r>
              <a:rPr lang="en-US" dirty="0"/>
              <a:t>1 Program Analyst &amp; 5 Contract Engineers supporting 848 SCMG and Propulsion</a:t>
            </a:r>
          </a:p>
          <a:p>
            <a:pPr marL="791845" lvl="1" indent="-342900">
              <a:spcBef>
                <a:spcPts val="0"/>
              </a:spcBef>
              <a:defRPr/>
            </a:pPr>
            <a:r>
              <a:rPr lang="en-US" dirty="0"/>
              <a:t>Results:  FY12 – FY22 = $57.2M Saved; Reduced processing time</a:t>
            </a:r>
          </a:p>
          <a:p>
            <a:pPr>
              <a:defRPr/>
            </a:pPr>
            <a:r>
              <a:rPr lang="en-US" dirty="0"/>
              <a:t>Follow AFMCI23-113 guidance &amp; procedures </a:t>
            </a:r>
          </a:p>
          <a:p>
            <a:pPr>
              <a:defRPr/>
            </a:pPr>
            <a:r>
              <a:rPr lang="en-US" dirty="0"/>
              <a:t>Current goals are managed by Tiers: Tier 1 – 30 Days, Tier 2 – 60 Days, Tier 3 – 90 Days, and Tier 4 – 120 Days</a:t>
            </a:r>
          </a:p>
        </p:txBody>
      </p:sp>
      <p:sp>
        <p:nvSpPr>
          <p:cNvPr id="3" name="Slide Number Placeholder 2"/>
          <p:cNvSpPr>
            <a:spLocks noGrp="1"/>
          </p:cNvSpPr>
          <p:nvPr>
            <p:ph type="sldNum" sz="quarter" idx="11"/>
          </p:nvPr>
        </p:nvSpPr>
        <p:spPr>
          <a:xfrm>
            <a:off x="10597275" y="6524625"/>
            <a:ext cx="1524000" cy="3048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449962B4-27AB-495C-F11B-B9E7F4D0D2A1}"/>
              </a:ext>
            </a:extLst>
          </p:cNvPr>
          <p:cNvSpPr txBox="1"/>
          <p:nvPr/>
        </p:nvSpPr>
        <p:spPr>
          <a:xfrm>
            <a:off x="496389" y="6196040"/>
            <a:ext cx="7047122"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SAR – Source Approval Request, SASPO – Strategic Alternate Sourcing </a:t>
            </a:r>
            <a:r>
              <a:rPr kumimoji="0" lang="en-US" sz="1000" b="0" i="0" u="none" strike="noStrike" kern="1200" cap="none" spc="0" normalizeH="0" baseline="0" noProof="0">
                <a:ln>
                  <a:noFill/>
                </a:ln>
                <a:solidFill>
                  <a:prstClr val="black"/>
                </a:solidFill>
                <a:effectLst/>
                <a:uLnTx/>
                <a:uFillTx/>
                <a:latin typeface="Arial" charset="0"/>
                <a:ea typeface="+mn-ea"/>
                <a:cs typeface="+mn-cs"/>
              </a:rPr>
              <a:t>Program Office, LLC - Limited Liability Company</a:t>
            </a: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136401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8CC-14B7-8BAB-79F9-73ED969602EF}"/>
              </a:ext>
            </a:extLst>
          </p:cNvPr>
          <p:cNvSpPr>
            <a:spLocks noGrp="1"/>
          </p:cNvSpPr>
          <p:nvPr>
            <p:ph type="title"/>
          </p:nvPr>
        </p:nvSpPr>
        <p:spPr/>
        <p:txBody>
          <a:bodyPr/>
          <a:lstStyle/>
          <a:p>
            <a:r>
              <a:rPr lang="en-US" sz="3600" dirty="0"/>
              <a:t>Supply Chain Challenges &amp; Way Forward</a:t>
            </a:r>
          </a:p>
        </p:txBody>
      </p:sp>
      <p:sp>
        <p:nvSpPr>
          <p:cNvPr id="4" name="Slide Number Placeholder 3">
            <a:extLst>
              <a:ext uri="{FF2B5EF4-FFF2-40B4-BE49-F238E27FC236}">
                <a16:creationId xmlns:a16="http://schemas.microsoft.com/office/drawing/2014/main" id="{92BF9F13-A980-CED8-D092-D6D8A4EA7394}"/>
              </a:ext>
            </a:extLst>
          </p:cNvPr>
          <p:cNvSpPr>
            <a:spLocks noGrp="1"/>
          </p:cNvSpPr>
          <p:nvPr>
            <p:ph type="sldNum" sz="quarter" idx="10"/>
          </p:nvPr>
        </p:nvSpPr>
        <p:spPr/>
        <p:txBody>
          <a:bodyPr/>
          <a:lstStyle/>
          <a:p>
            <a:pPr fontAlgn="base">
              <a:spcBef>
                <a:spcPct val="0"/>
              </a:spcBef>
              <a:spcAft>
                <a:spcPct val="0"/>
              </a:spcAft>
              <a:defRPr/>
            </a:pPr>
            <a:fld id="{F59B694A-3C66-4D15-8772-3666C22ECAFA}" type="slidenum">
              <a:rPr lang="en-US" altLang="en-US">
                <a:latin typeface="Arial" panose="020B0604020202020204" pitchFamily="34" charset="0"/>
                <a:cs typeface="Arial" panose="020B0604020202020204" pitchFamily="34" charset="0"/>
              </a:rPr>
              <a:pPr fontAlgn="base">
                <a:spcBef>
                  <a:spcPct val="0"/>
                </a:spcBef>
                <a:spcAft>
                  <a:spcPct val="0"/>
                </a:spcAft>
                <a:defRPr/>
              </a:pPr>
              <a:t>8</a:t>
            </a:fld>
            <a:endParaRPr lang="en-US" altLang="en-US">
              <a:solidFill>
                <a:srgbClr val="80808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E68D456-8772-F7FD-DBDD-2EB0E8328F83}"/>
              </a:ext>
            </a:extLst>
          </p:cNvPr>
          <p:cNvSpPr/>
          <p:nvPr/>
        </p:nvSpPr>
        <p:spPr>
          <a:xfrm>
            <a:off x="1868502" y="1625148"/>
            <a:ext cx="3782719" cy="4683333"/>
          </a:xfrm>
          <a:prstGeom prst="rect">
            <a:avLst/>
          </a:prstGeom>
        </p:spPr>
        <p:txBody>
          <a:bodyPr wrap="square">
            <a:spAutoFit/>
          </a:bodyPr>
          <a:lstStyle/>
          <a:p>
            <a:pPr marL="224314" marR="353854" indent="-214789" defTabSz="457200" eaLnBrk="0" fontAlgn="base" hangingPunct="0">
              <a:spcBef>
                <a:spcPts val="6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Aging Weapon Systems</a:t>
            </a:r>
          </a:p>
          <a:p>
            <a:pPr marL="681514" marR="353854" lvl="1" indent="-214789" defTabSz="457200" eaLnBrk="0" fontAlgn="base" hangingPunct="0">
              <a:spcBef>
                <a:spcPts val="4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Parts Obsolescence  </a:t>
            </a:r>
          </a:p>
          <a:p>
            <a:pPr marL="681514" marR="353854" lvl="1" indent="-214789" defTabSz="457200" eaLnBrk="0" fontAlgn="base" hangingPunct="0">
              <a:spcBef>
                <a:spcPts val="4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Aging Skilled Workforce</a:t>
            </a:r>
          </a:p>
          <a:p>
            <a:pPr marL="224314" marR="353854" indent="-214789" defTabSz="457200" eaLnBrk="0" fontAlgn="base" hangingPunct="0">
              <a:spcBef>
                <a:spcPts val="10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Fiscal Constraints</a:t>
            </a:r>
          </a:p>
          <a:p>
            <a:pPr marL="681514" marR="353854" lvl="1" indent="-214789" defTabSz="457200" eaLnBrk="0" fontAlgn="base" hangingPunct="0">
              <a:spcBef>
                <a:spcPts val="4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Procurement Prioritization</a:t>
            </a:r>
          </a:p>
          <a:p>
            <a:pPr marL="681514" marR="353854" lvl="1" indent="-214789" defTabSz="457200" eaLnBrk="0" fontAlgn="base" hangingPunct="0">
              <a:spcBef>
                <a:spcPts val="4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Maintenance Deferments</a:t>
            </a:r>
          </a:p>
          <a:p>
            <a:pPr marL="224314" marR="3810" indent="-214789" defTabSz="457200" eaLnBrk="0" fontAlgn="base" hangingPunct="0">
              <a:spcBef>
                <a:spcPts val="10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Small Fleet Dynamics</a:t>
            </a:r>
          </a:p>
          <a:p>
            <a:pPr marL="681514" marR="3810" lvl="1" indent="-214789" defTabSz="457200" eaLnBrk="0" fontAlgn="base" hangingPunct="0">
              <a:spcBef>
                <a:spcPts val="4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Minimum Order Quantities </a:t>
            </a:r>
          </a:p>
          <a:p>
            <a:pPr marL="224314" marR="3810" indent="-214789" defTabSz="457200" eaLnBrk="0" fontAlgn="base" hangingPunct="0">
              <a:spcBef>
                <a:spcPts val="10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Transitioning Weapon Systems</a:t>
            </a:r>
          </a:p>
          <a:p>
            <a:pPr marL="681514" marR="3810" lvl="1" indent="-214789" defTabSz="457200" eaLnBrk="0" fontAlgn="base" hangingPunct="0">
              <a:spcBef>
                <a:spcPts val="4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Divestiture Timing</a:t>
            </a:r>
          </a:p>
          <a:p>
            <a:pPr marL="224314" marR="3810" indent="-214789" defTabSz="457200" eaLnBrk="0" fontAlgn="base" hangingPunct="0">
              <a:spcBef>
                <a:spcPts val="10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Readiness Shift</a:t>
            </a:r>
          </a:p>
          <a:p>
            <a:pPr marL="681514" marR="3810" lvl="1" indent="-214789" defTabSz="457200" eaLnBrk="0" fontAlgn="base" hangingPunct="0">
              <a:spcBef>
                <a:spcPts val="4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Next Contingency/Mission Requirements </a:t>
            </a:r>
          </a:p>
          <a:p>
            <a:pPr marL="224314" marR="3810" indent="-214789" defTabSz="457200" eaLnBrk="0" fontAlgn="base" hangingPunct="0">
              <a:spcBef>
                <a:spcPts val="10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COVID-19 – new norms</a:t>
            </a:r>
          </a:p>
          <a:p>
            <a:pPr marL="224314" marR="3810" indent="-214789" defTabSz="457200" eaLnBrk="0" fontAlgn="base" hangingPunct="0">
              <a:spcBef>
                <a:spcPts val="100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Acquisition Cycle Times</a:t>
            </a:r>
          </a:p>
        </p:txBody>
      </p:sp>
      <p:sp>
        <p:nvSpPr>
          <p:cNvPr id="6" name="Rectangle 5">
            <a:extLst>
              <a:ext uri="{FF2B5EF4-FFF2-40B4-BE49-F238E27FC236}">
                <a16:creationId xmlns:a16="http://schemas.microsoft.com/office/drawing/2014/main" id="{879079E4-CD6A-CE29-1C33-3B29B75C2CF5}"/>
              </a:ext>
            </a:extLst>
          </p:cNvPr>
          <p:cNvSpPr/>
          <p:nvPr/>
        </p:nvSpPr>
        <p:spPr>
          <a:xfrm>
            <a:off x="6114035" y="1700990"/>
            <a:ext cx="4413182" cy="2657138"/>
          </a:xfrm>
          <a:prstGeom prst="rect">
            <a:avLst/>
          </a:prstGeom>
        </p:spPr>
        <p:txBody>
          <a:bodyPr wrap="square">
            <a:spAutoFit/>
          </a:bodyPr>
          <a:lstStyle/>
          <a:p>
            <a:pPr marL="224314" marR="353854" indent="-214789" defTabSz="457200" eaLnBrk="0" fontAlgn="base" hangingPunct="0">
              <a:spcBef>
                <a:spcPts val="75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Artificial Intelligence/Machine Learning</a:t>
            </a:r>
          </a:p>
          <a:p>
            <a:pPr marL="567214" marR="353854" lvl="1" indent="-214789" defTabSz="457200" eaLnBrk="0" fontAlgn="base" hangingPunct="0">
              <a:spcBef>
                <a:spcPts val="75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Data Sciences</a:t>
            </a:r>
          </a:p>
          <a:p>
            <a:pPr marL="567214" marR="353854" lvl="1" indent="-214789" defTabSz="457200" eaLnBrk="0" fontAlgn="base" hangingPunct="0">
              <a:spcBef>
                <a:spcPts val="75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Robotic Process Automation</a:t>
            </a:r>
          </a:p>
          <a:p>
            <a:pPr marL="110014" marR="353854" indent="-214789" defTabSz="457200" eaLnBrk="0" fontAlgn="base" hangingPunct="0">
              <a:spcBef>
                <a:spcPts val="75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Intensive Management of Budget</a:t>
            </a:r>
          </a:p>
          <a:p>
            <a:pPr marL="110014" marR="353854" indent="-214789" defTabSz="457200" eaLnBrk="0" fontAlgn="base" hangingPunct="0">
              <a:spcBef>
                <a:spcPts val="75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Supply Chain Risk Management </a:t>
            </a:r>
          </a:p>
          <a:p>
            <a:pPr marL="110014" marR="353854" indent="-214789" defTabSz="457200" eaLnBrk="0" fontAlgn="base" hangingPunct="0">
              <a:spcBef>
                <a:spcPts val="75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Condition-Based Maintenance</a:t>
            </a:r>
            <a:r>
              <a:rPr lang="en-US" sz="1700" b="1" baseline="30000" dirty="0">
                <a:solidFill>
                  <a:srgbClr val="000000"/>
                </a:solidFill>
                <a:latin typeface="Arial"/>
                <a:cs typeface="Arial"/>
              </a:rPr>
              <a:t>+</a:t>
            </a:r>
            <a:r>
              <a:rPr lang="en-US" sz="1500" b="1" dirty="0">
                <a:solidFill>
                  <a:srgbClr val="000000"/>
                </a:solidFill>
                <a:latin typeface="Arial"/>
                <a:cs typeface="Arial"/>
              </a:rPr>
              <a:t> </a:t>
            </a:r>
          </a:p>
          <a:p>
            <a:pPr marL="110014" marR="353854" indent="-214789" defTabSz="457200" eaLnBrk="0" fontAlgn="base" hangingPunct="0">
              <a:spcBef>
                <a:spcPts val="75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Responsive/Resilient Supply Chain</a:t>
            </a:r>
          </a:p>
          <a:p>
            <a:pPr marL="224314" marR="3810" indent="-214789" defTabSz="457200" eaLnBrk="0" fontAlgn="base" hangingPunct="0">
              <a:spcBef>
                <a:spcPts val="750"/>
              </a:spcBef>
              <a:spcAft>
                <a:spcPct val="0"/>
              </a:spcAft>
              <a:buClr>
                <a:srgbClr val="151C77"/>
              </a:buClr>
              <a:buSzPct val="80000"/>
              <a:buFont typeface="Wingdings"/>
              <a:buChar char=""/>
              <a:tabLst>
                <a:tab pos="224314" algn="l"/>
                <a:tab pos="224790" algn="l"/>
              </a:tabLst>
              <a:defRPr/>
            </a:pPr>
            <a:r>
              <a:rPr lang="en-US" sz="1500" b="1" dirty="0">
                <a:solidFill>
                  <a:srgbClr val="000000"/>
                </a:solidFill>
                <a:latin typeface="Arial"/>
                <a:cs typeface="Arial"/>
              </a:rPr>
              <a:t>Gov’t/Academia/Industry Partnerships</a:t>
            </a:r>
          </a:p>
        </p:txBody>
      </p:sp>
      <p:sp>
        <p:nvSpPr>
          <p:cNvPr id="8" name="TextBox 7">
            <a:extLst>
              <a:ext uri="{FF2B5EF4-FFF2-40B4-BE49-F238E27FC236}">
                <a16:creationId xmlns:a16="http://schemas.microsoft.com/office/drawing/2014/main" id="{8361C52F-3911-FEA7-3692-441B4D3528DB}"/>
              </a:ext>
            </a:extLst>
          </p:cNvPr>
          <p:cNvSpPr txBox="1"/>
          <p:nvPr/>
        </p:nvSpPr>
        <p:spPr>
          <a:xfrm>
            <a:off x="1868502" y="1252864"/>
            <a:ext cx="1696735" cy="369332"/>
          </a:xfrm>
          <a:prstGeom prst="rect">
            <a:avLst/>
          </a:prstGeom>
          <a:noFill/>
        </p:spPr>
        <p:txBody>
          <a:bodyPr wrap="square">
            <a:spAutoFit/>
          </a:bodyPr>
          <a:lstStyle/>
          <a:p>
            <a:pPr eaLnBrk="0" fontAlgn="base" hangingPunct="0">
              <a:spcBef>
                <a:spcPct val="0"/>
              </a:spcBef>
              <a:spcAft>
                <a:spcPct val="0"/>
              </a:spcAft>
            </a:pPr>
            <a:r>
              <a:rPr lang="en-US" b="1" u="sng" spc="-4" dirty="0">
                <a:solidFill>
                  <a:srgbClr val="002060"/>
                </a:solidFill>
                <a:latin typeface="Arial" panose="020B0604020202020204" pitchFamily="34" charset="0"/>
                <a:cs typeface="Arial" panose="020B0604020202020204" pitchFamily="34" charset="0"/>
              </a:rPr>
              <a:t>Challenges</a:t>
            </a:r>
            <a:endParaRPr lang="en-US" b="1" dirty="0">
              <a:solidFill>
                <a:srgbClr val="000000"/>
              </a:solidFill>
              <a:latin typeface="Arial" panose="020B0604020202020204" pitchFamily="34" charset="0"/>
              <a:cs typeface="Arial" panose="020B0604020202020204" pitchFamily="34" charset="0"/>
            </a:endParaRPr>
          </a:p>
        </p:txBody>
      </p:sp>
      <p:sp>
        <p:nvSpPr>
          <p:cNvPr id="9" name="object 30">
            <a:extLst>
              <a:ext uri="{FF2B5EF4-FFF2-40B4-BE49-F238E27FC236}">
                <a16:creationId xmlns:a16="http://schemas.microsoft.com/office/drawing/2014/main" id="{1C40B282-C18A-DFCA-07AA-93EC5BB9CDB3}"/>
              </a:ext>
            </a:extLst>
          </p:cNvPr>
          <p:cNvSpPr txBox="1"/>
          <p:nvPr/>
        </p:nvSpPr>
        <p:spPr>
          <a:xfrm>
            <a:off x="6201941" y="1345198"/>
            <a:ext cx="4203328" cy="276999"/>
          </a:xfrm>
          <a:prstGeom prst="rect">
            <a:avLst/>
          </a:prstGeom>
        </p:spPr>
        <p:txBody>
          <a:bodyPr vert="horz" wrap="square" lIns="0" tIns="0" rIns="0" bIns="0" rtlCol="0">
            <a:spAutoFit/>
          </a:bodyPr>
          <a:lstStyle/>
          <a:p>
            <a:pPr marL="9525" defTabSz="457200">
              <a:defRPr/>
            </a:pPr>
            <a:r>
              <a:rPr lang="en-US" b="1" u="sng" spc="-19" dirty="0">
                <a:solidFill>
                  <a:srgbClr val="002060"/>
                </a:solidFill>
                <a:latin typeface="Arial"/>
                <a:cs typeface="Arial"/>
              </a:rPr>
              <a:t>Way Forward:</a:t>
            </a:r>
            <a:endParaRPr u="sng" dirty="0">
              <a:solidFill>
                <a:srgbClr val="002060"/>
              </a:solidFill>
              <a:latin typeface="Arial"/>
              <a:cs typeface="Arial"/>
            </a:endParaRPr>
          </a:p>
        </p:txBody>
      </p:sp>
      <p:sp>
        <p:nvSpPr>
          <p:cNvPr id="10" name="object 18">
            <a:extLst>
              <a:ext uri="{FF2B5EF4-FFF2-40B4-BE49-F238E27FC236}">
                <a16:creationId xmlns:a16="http://schemas.microsoft.com/office/drawing/2014/main" id="{111E2F4D-526D-1E4D-ACCB-FCAD10E59E74}"/>
              </a:ext>
            </a:extLst>
          </p:cNvPr>
          <p:cNvSpPr/>
          <p:nvPr/>
        </p:nvSpPr>
        <p:spPr>
          <a:xfrm flipH="1">
            <a:off x="5489654" y="1345198"/>
            <a:ext cx="161567" cy="4816647"/>
          </a:xfrm>
          <a:custGeom>
            <a:avLst/>
            <a:gdLst/>
            <a:ahLst/>
            <a:cxnLst/>
            <a:rect l="l" t="t" r="r" b="b"/>
            <a:pathLst>
              <a:path h="5459095">
                <a:moveTo>
                  <a:pt x="0" y="0"/>
                </a:moveTo>
                <a:lnTo>
                  <a:pt x="0" y="5458968"/>
                </a:lnTo>
              </a:path>
            </a:pathLst>
          </a:custGeom>
          <a:noFill/>
          <a:ln w="57150">
            <a:solidFill>
              <a:srgbClr val="0C2D83"/>
            </a:solidFill>
            <a:round/>
            <a:headEnd/>
            <a:tailEnd/>
          </a:ln>
          <a:effectLst/>
        </p:spPr>
        <p:txBody>
          <a:bodyPr wrap="none" anchor="ctr"/>
          <a:lstStyle/>
          <a:p>
            <a:pPr algn="ctr" defTabSz="457200" eaLnBrk="0" hangingPunct="0">
              <a:defRPr/>
            </a:pPr>
            <a:endParaRPr sz="1050">
              <a:solidFill>
                <a:srgbClr val="000000"/>
              </a:solidFill>
              <a:latin typeface="Arial"/>
              <a:cs typeface="Arial" charset="0"/>
            </a:endParaRPr>
          </a:p>
        </p:txBody>
      </p:sp>
      <p:pic>
        <p:nvPicPr>
          <p:cNvPr id="11" name="Picture 10">
            <a:extLst>
              <a:ext uri="{FF2B5EF4-FFF2-40B4-BE49-F238E27FC236}">
                <a16:creationId xmlns:a16="http://schemas.microsoft.com/office/drawing/2014/main" id="{E4ABAA7C-159C-1E66-0D8A-A0DD76F99438}"/>
              </a:ext>
            </a:extLst>
          </p:cNvPr>
          <p:cNvPicPr>
            <a:picLocks noChangeAspect="1"/>
          </p:cNvPicPr>
          <p:nvPr/>
        </p:nvPicPr>
        <p:blipFill>
          <a:blip r:embed="rId2"/>
          <a:stretch>
            <a:fillRect/>
          </a:stretch>
        </p:blipFill>
        <p:spPr>
          <a:xfrm>
            <a:off x="6746131" y="4534865"/>
            <a:ext cx="2731245" cy="1707028"/>
          </a:xfrm>
          <a:prstGeom prst="rect">
            <a:avLst/>
          </a:prstGeom>
        </p:spPr>
      </p:pic>
    </p:spTree>
    <p:extLst>
      <p:ext uri="{BB962C8B-B14F-4D97-AF65-F5344CB8AC3E}">
        <p14:creationId xmlns:p14="http://schemas.microsoft.com/office/powerpoint/2010/main" val="63834194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635760" y="552830"/>
            <a:ext cx="9007333" cy="614363"/>
          </a:xfrm>
        </p:spPr>
        <p:txBody>
          <a:bodyPr>
            <a:noAutofit/>
          </a:bodyPr>
          <a:lstStyle/>
          <a:p>
            <a:pPr>
              <a:defRPr/>
            </a:pPr>
            <a:r>
              <a:rPr lang="en-US" dirty="0">
                <a:effectLst>
                  <a:outerShdw blurRad="38100" dist="38100" dir="2700000" algn="tl">
                    <a:srgbClr val="000000">
                      <a:alpha val="43137"/>
                    </a:srgbClr>
                  </a:outerShdw>
                </a:effectLst>
              </a:rPr>
              <a:t>Strategic Sourcing - Repair Development/ Reverse Engineering</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t>
            </a:r>
            <a:endParaRPr lang="en-US" dirty="0">
              <a:solidFill>
                <a:srgbClr val="002060"/>
              </a:solidFill>
              <a:effectLst>
                <a:outerShdw blurRad="38100" dist="38100" dir="2700000" algn="tl">
                  <a:srgbClr val="000000">
                    <a:alpha val="43137"/>
                  </a:srgbClr>
                </a:outerShdw>
              </a:effectLst>
              <a:cs typeface="Arial" panose="020B0604020202020204" pitchFamily="34" charset="0"/>
            </a:endParaRPr>
          </a:p>
        </p:txBody>
      </p:sp>
      <p:sp>
        <p:nvSpPr>
          <p:cNvPr id="24" name="Content Placeholder 7"/>
          <p:cNvSpPr>
            <a:spLocks noGrp="1"/>
          </p:cNvSpPr>
          <p:nvPr>
            <p:ph sz="quarter" idx="4294967295"/>
          </p:nvPr>
        </p:nvSpPr>
        <p:spPr>
          <a:xfrm>
            <a:off x="557350" y="1323618"/>
            <a:ext cx="11085744" cy="5077181"/>
          </a:xfrm>
          <a:prstGeom prst="rect">
            <a:avLst/>
          </a:prstGeom>
          <a:ln w="38100">
            <a:noFill/>
          </a:ln>
        </p:spPr>
        <p:txBody>
          <a:bodyPr/>
          <a:lstStyle/>
          <a:p>
            <a:pPr>
              <a:defRPr/>
            </a:pPr>
            <a:r>
              <a:rPr lang="en-US" dirty="0"/>
              <a:t>Provide support to Integrated Product Teams in the development of repair and reverse engineering projects based on optimizing the supply chain</a:t>
            </a:r>
          </a:p>
          <a:p>
            <a:pPr>
              <a:defRPr/>
            </a:pPr>
            <a:r>
              <a:rPr lang="en-US" dirty="0"/>
              <a:t>Reduce Air Force Supply Chain Costs/Risks through Increased Competitive Sourcing Strategies to Improve Affordability and Supportability</a:t>
            </a:r>
          </a:p>
          <a:p>
            <a:pPr>
              <a:defRPr/>
            </a:pPr>
            <a:r>
              <a:rPr lang="en-US" dirty="0"/>
              <a:t>Other Transactional Authority (OTA)</a:t>
            </a:r>
          </a:p>
          <a:p>
            <a:pPr marL="787082" lvl="1" indent="-342900">
              <a:defRPr/>
            </a:pPr>
            <a:r>
              <a:rPr lang="en-US" dirty="0"/>
              <a:t>Supports 448</a:t>
            </a:r>
            <a:r>
              <a:rPr lang="en-US" baseline="30000" dirty="0"/>
              <a:t>th</a:t>
            </a:r>
            <a:r>
              <a:rPr lang="en-US" dirty="0"/>
              <a:t> managed items</a:t>
            </a:r>
          </a:p>
          <a:p>
            <a:pPr marL="787082" lvl="1" indent="-342900">
              <a:defRPr/>
            </a:pPr>
            <a:r>
              <a:rPr lang="en-US" dirty="0"/>
              <a:t>All candidates advertised through SOSSEC</a:t>
            </a:r>
          </a:p>
          <a:p>
            <a:pPr marL="227012" indent="-342900">
              <a:defRPr/>
            </a:pPr>
            <a:r>
              <a:rPr lang="en-US" dirty="0"/>
              <a:t>Results</a:t>
            </a:r>
          </a:p>
          <a:p>
            <a:pPr marL="787082" lvl="2" indent="-342900">
              <a:defRPr/>
            </a:pPr>
            <a:r>
              <a:rPr lang="en-US" dirty="0"/>
              <a:t>22 projects awarded to date; 178 average flow days</a:t>
            </a:r>
          </a:p>
          <a:p>
            <a:pPr marL="787082" lvl="2" indent="-342900">
              <a:defRPr/>
            </a:pPr>
            <a:r>
              <a:rPr lang="en-US" dirty="0"/>
              <a:t>Obligated $16.6M to date</a:t>
            </a:r>
          </a:p>
          <a:p>
            <a:pPr marL="787082" lvl="2" indent="-342900">
              <a:defRPr/>
            </a:pPr>
            <a:r>
              <a:rPr lang="en-US" dirty="0"/>
              <a:t>19 of 22 projects completed to date</a:t>
            </a:r>
          </a:p>
        </p:txBody>
      </p:sp>
      <p:grpSp>
        <p:nvGrpSpPr>
          <p:cNvPr id="7" name="Group 6"/>
          <p:cNvGrpSpPr/>
          <p:nvPr/>
        </p:nvGrpSpPr>
        <p:grpSpPr>
          <a:xfrm>
            <a:off x="2809547" y="5804528"/>
            <a:ext cx="6037395" cy="461665"/>
            <a:chOff x="5873259" y="5724862"/>
            <a:chExt cx="6037395" cy="461665"/>
          </a:xfrm>
        </p:grpSpPr>
        <p:sp>
          <p:nvSpPr>
            <p:cNvPr id="8" name="TextBox 7"/>
            <p:cNvSpPr txBox="1"/>
            <p:nvPr/>
          </p:nvSpPr>
          <p:spPr>
            <a:xfrm>
              <a:off x="5873259" y="5724862"/>
              <a:ext cx="6037395" cy="461665"/>
            </a:xfrm>
            <a:prstGeom prst="rect">
              <a:avLst/>
            </a:prstGeom>
            <a:noFill/>
            <a:ln w="28575">
              <a:solidFill>
                <a:schemeClr val="accent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mn-cs"/>
                </a:rPr>
                <a:t>Request for Prototype Proposal  (RFPP)          Award  =  One-step Process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mn-cs"/>
                </a:rPr>
                <a:t>Request for White Paper (RFWP)           RFPP        Award  =  Two-step Process</a:t>
              </a:r>
            </a:p>
          </p:txBody>
        </p:sp>
        <p:cxnSp>
          <p:nvCxnSpPr>
            <p:cNvPr id="9" name="Straight Arrow Connector 8"/>
            <p:cNvCxnSpPr/>
            <p:nvPr/>
          </p:nvCxnSpPr>
          <p:spPr bwMode="auto">
            <a:xfrm>
              <a:off x="8442492" y="6037711"/>
              <a:ext cx="19246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0" name="Straight Arrow Connector 9"/>
            <p:cNvCxnSpPr/>
            <p:nvPr/>
          </p:nvCxnSpPr>
          <p:spPr bwMode="auto">
            <a:xfrm>
              <a:off x="8962538" y="5863584"/>
              <a:ext cx="19246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1" name="Straight Arrow Connector 10"/>
            <p:cNvCxnSpPr/>
            <p:nvPr/>
          </p:nvCxnSpPr>
          <p:spPr bwMode="auto">
            <a:xfrm>
              <a:off x="9273621" y="6037711"/>
              <a:ext cx="19246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grpSp>
      <p:grpSp>
        <p:nvGrpSpPr>
          <p:cNvPr id="4" name="Group 3"/>
          <p:cNvGrpSpPr/>
          <p:nvPr/>
        </p:nvGrpSpPr>
        <p:grpSpPr>
          <a:xfrm>
            <a:off x="7205955" y="2765059"/>
            <a:ext cx="4541914" cy="1598028"/>
            <a:chOff x="7223884" y="2571957"/>
            <a:chExt cx="4541914" cy="1598028"/>
          </a:xfrm>
        </p:grpSpPr>
        <p:pic>
          <p:nvPicPr>
            <p:cNvPr id="2" name="Picture 1"/>
            <p:cNvPicPr>
              <a:picLocks noChangeAspect="1"/>
            </p:cNvPicPr>
            <p:nvPr/>
          </p:nvPicPr>
          <p:blipFill>
            <a:blip r:embed="rId3"/>
            <a:stretch>
              <a:fillRect/>
            </a:stretch>
          </p:blipFill>
          <p:spPr>
            <a:xfrm>
              <a:off x="7223884" y="2571957"/>
              <a:ext cx="4541914" cy="1383912"/>
            </a:xfrm>
            <a:prstGeom prst="rect">
              <a:avLst/>
            </a:prstGeom>
          </p:spPr>
        </p:pic>
        <p:sp>
          <p:nvSpPr>
            <p:cNvPr id="3" name="TextBox 2"/>
            <p:cNvSpPr txBox="1"/>
            <p:nvPr/>
          </p:nvSpPr>
          <p:spPr>
            <a:xfrm>
              <a:off x="7790837" y="3862208"/>
              <a:ext cx="360226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System of Systems Consortium (SOSSEC)</a:t>
              </a:r>
            </a:p>
          </p:txBody>
        </p:sp>
      </p:grpSp>
      <p:sp>
        <p:nvSpPr>
          <p:cNvPr id="5" name="Slide Number Placeholder 4"/>
          <p:cNvSpPr>
            <a:spLocks noGrp="1"/>
          </p:cNvSpPr>
          <p:nvPr>
            <p:ph type="sldNum" sz="quarter" idx="11"/>
          </p:nvPr>
        </p:nvSpPr>
        <p:spPr>
          <a:xfrm>
            <a:off x="10615204" y="6524625"/>
            <a:ext cx="1524000" cy="3048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1886411461"/>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3610538" y="533981"/>
            <a:ext cx="8084806" cy="614363"/>
          </a:xfrm>
        </p:spPr>
        <p:txBody>
          <a:bodyPr>
            <a:noAutofit/>
          </a:bodyPr>
          <a:lstStyle/>
          <a:p>
            <a:pPr>
              <a:defRPr/>
            </a:pPr>
            <a:r>
              <a:rPr lang="en-US" dirty="0">
                <a:effectLst>
                  <a:outerShdw blurRad="38100" dist="38100" dir="2700000" algn="tl">
                    <a:srgbClr val="000000">
                      <a:alpha val="43137"/>
                    </a:srgbClr>
                  </a:outerShdw>
                </a:effectLst>
              </a:rPr>
              <a:t>Strategic Sourcing  - Sustaining Engineering Program</a:t>
            </a:r>
            <a:br>
              <a:rPr lang="en-US" dirty="0">
                <a:effectLst>
                  <a:outerShdw blurRad="38100" dist="38100" dir="2700000" algn="tl">
                    <a:srgbClr val="000000">
                      <a:alpha val="43137"/>
                    </a:srgbClr>
                  </a:outerShdw>
                </a:effectLst>
              </a:rPr>
            </a:br>
            <a:endParaRPr lang="en-US" dirty="0">
              <a:solidFill>
                <a:srgbClr val="002060"/>
              </a:solidFill>
              <a:effectLst>
                <a:outerShdw blurRad="38100" dist="38100" dir="2700000" algn="tl">
                  <a:srgbClr val="000000">
                    <a:alpha val="43137"/>
                  </a:srgbClr>
                </a:outerShdw>
              </a:effectLst>
              <a:cs typeface="Arial" panose="020B0604020202020204" pitchFamily="34" charset="0"/>
            </a:endParaRPr>
          </a:p>
        </p:txBody>
      </p:sp>
      <p:sp>
        <p:nvSpPr>
          <p:cNvPr id="31" name="Content Placeholder 5"/>
          <p:cNvSpPr txBox="1">
            <a:spLocks/>
          </p:cNvSpPr>
          <p:nvPr/>
        </p:nvSpPr>
        <p:spPr bwMode="auto">
          <a:xfrm>
            <a:off x="391619" y="1335964"/>
            <a:ext cx="11303725" cy="500104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a:lstStyle>
            <a:lvl1pPr marL="285750" indent="-285750" algn="l" rtl="0" eaLnBrk="0" fontAlgn="base" hangingPunct="0">
              <a:spcBef>
                <a:spcPct val="20000"/>
              </a:spcBef>
              <a:spcAft>
                <a:spcPct val="0"/>
              </a:spcAft>
              <a:buClr>
                <a:srgbClr val="151C77"/>
              </a:buClr>
              <a:buFont typeface="Wingdings" panose="05000000000000000000" pitchFamily="2" charset="2"/>
              <a:buChar char="§"/>
              <a:defRPr sz="2400">
                <a:solidFill>
                  <a:schemeClr val="tx1"/>
                </a:solidFill>
                <a:latin typeface="+mn-lt"/>
                <a:ea typeface="+mn-ea"/>
                <a:cs typeface="+mn-cs"/>
              </a:defRPr>
            </a:lvl1pPr>
            <a:lvl2pPr marL="688975" indent="-282575" algn="l" rtl="0" eaLnBrk="0" fontAlgn="base" hangingPunct="0">
              <a:spcBef>
                <a:spcPct val="20000"/>
              </a:spcBef>
              <a:spcAft>
                <a:spcPct val="0"/>
              </a:spcAft>
              <a:buClr>
                <a:srgbClr val="151C77"/>
              </a:buClr>
              <a:buFont typeface="Arial" panose="020B0604020202020204" pitchFamily="34" charset="0"/>
              <a:buChar char="–"/>
              <a:defRPr sz="2000">
                <a:solidFill>
                  <a:schemeClr val="tx1"/>
                </a:solidFill>
                <a:latin typeface="+mn-lt"/>
              </a:defRPr>
            </a:lvl2pPr>
            <a:lvl3pPr marL="1027113" indent="-223838" algn="l" rtl="0" eaLnBrk="0" fontAlgn="base" hangingPunct="0">
              <a:spcBef>
                <a:spcPct val="20000"/>
              </a:spcBef>
              <a:spcAft>
                <a:spcPct val="0"/>
              </a:spcAft>
              <a:buClr>
                <a:srgbClr val="151C77"/>
              </a:buClr>
              <a:buFont typeface="Wingdings" panose="05000000000000000000" pitchFamily="2" charset="2"/>
              <a:buChar char="§"/>
              <a:defRPr sz="1800">
                <a:solidFill>
                  <a:schemeClr val="tx1"/>
                </a:solidFill>
                <a:latin typeface="+mn-lt"/>
              </a:defRPr>
            </a:lvl3pPr>
            <a:lvl4pPr marL="1600200" indent="-228600" algn="l" rtl="0" eaLnBrk="0" fontAlgn="base" hangingPunct="0">
              <a:spcBef>
                <a:spcPct val="20000"/>
              </a:spcBef>
              <a:spcAft>
                <a:spcPct val="0"/>
              </a:spcAft>
              <a:buClr>
                <a:srgbClr val="003399"/>
              </a:buClr>
              <a:buSzPct val="80000"/>
              <a:buFont typeface="Wingdings" panose="05000000000000000000" pitchFamily="2" charset="2"/>
              <a:buChar char="n"/>
              <a:defRPr sz="1600">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16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16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16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16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1600">
                <a:solidFill>
                  <a:schemeClr val="tx1"/>
                </a:solidFill>
                <a:latin typeface="+mn-lt"/>
              </a:defRPr>
            </a:lvl9pPr>
          </a:lstStyle>
          <a:p>
            <a:pPr marL="342900" marR="0" lvl="1" indent="-342900" algn="l" defTabSz="914400" rtl="0" eaLnBrk="0" fontAlgn="base" latinLnBrk="0" hangingPunct="0">
              <a:lnSpc>
                <a:spcPct val="100000"/>
              </a:lnSpc>
              <a:spcBef>
                <a:spcPct val="20000"/>
              </a:spcBef>
              <a:spcAft>
                <a:spcPct val="0"/>
              </a:spcAft>
              <a:buClr>
                <a:srgbClr val="151C77"/>
              </a:buClr>
              <a:buSzPct val="80000"/>
              <a:buFont typeface="Wingdings" panose="05000000000000000000"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Provides support for engineering projects &amp; Test Program Set (TPS) Software projects that resolve, correct &amp; restore shortfalls &amp; deficiencies for items managed within 448 SCMW &amp; other organizations</a:t>
            </a:r>
          </a:p>
          <a:p>
            <a:pPr marL="787082" marR="0" lvl="1" indent="-342900" algn="l" defTabSz="914400" rtl="0" eaLnBrk="0" fontAlgn="base" latinLnBrk="0" hangingPunct="0">
              <a:lnSpc>
                <a:spcPct val="100000"/>
              </a:lnSpc>
              <a:spcBef>
                <a:spcPct val="25000"/>
              </a:spcBef>
              <a:spcAft>
                <a:spcPct val="0"/>
              </a:spcAft>
              <a:buClr>
                <a:srgbClr val="151C77"/>
              </a:buClr>
              <a:buSzPct val="80000"/>
              <a:buFont typeface="Wingdings" panose="05000000000000000000" pitchFamily="2" charset="2"/>
              <a:buChar char="n"/>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Deliverables: Drawings, Redesigns, Tech Data, Prototypes, Test Flight Assets</a:t>
            </a:r>
          </a:p>
          <a:p>
            <a:pPr marL="342900" marR="0" lvl="1" indent="-342900" algn="l" defTabSz="914400" rtl="0" eaLnBrk="0" fontAlgn="base" latinLnBrk="0" hangingPunct="0">
              <a:lnSpc>
                <a:spcPct val="100000"/>
              </a:lnSpc>
              <a:spcBef>
                <a:spcPts val="600"/>
              </a:spcBef>
              <a:spcAft>
                <a:spcPct val="0"/>
              </a:spcAft>
              <a:buClr>
                <a:srgbClr val="151C77"/>
              </a:buClr>
              <a:buSzPct val="80000"/>
              <a:buFont typeface="Wingdings" panose="05000000000000000000"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Enterprise-level policy, guidance, training, &amp; web-based Maintenance Engineering Project Sustainment Tool (MPST)</a:t>
            </a:r>
          </a:p>
          <a:p>
            <a:pPr marL="342900" marR="0" lvl="1" indent="-342900" algn="l" defTabSz="914400" rtl="0" eaLnBrk="0" fontAlgn="base" latinLnBrk="0" hangingPunct="0">
              <a:lnSpc>
                <a:spcPct val="100000"/>
              </a:lnSpc>
              <a:spcBef>
                <a:spcPts val="600"/>
              </a:spcBef>
              <a:spcAft>
                <a:spcPct val="0"/>
              </a:spcAft>
              <a:buClr>
                <a:srgbClr val="151C77"/>
              </a:buClr>
              <a:buSzPct val="80000"/>
              <a:buFont typeface="Wingdings" panose="05000000000000000000"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Provide program management support</a:t>
            </a:r>
          </a:p>
          <a:p>
            <a:pPr marL="341313" marR="0" lvl="2" indent="-342900" algn="l" defTabSz="914400" rtl="0" eaLnBrk="0" fontAlgn="base" latinLnBrk="0" hangingPunct="0">
              <a:lnSpc>
                <a:spcPct val="100000"/>
              </a:lnSpc>
              <a:spcBef>
                <a:spcPts val="0"/>
              </a:spcBef>
              <a:spcAft>
                <a:spcPct val="0"/>
              </a:spcAft>
              <a:buClr>
                <a:srgbClr val="151C77"/>
              </a:buClr>
              <a:buSzPct val="80000"/>
              <a:buFont typeface="Wingdings" panose="05000000000000000000"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Results</a:t>
            </a:r>
          </a:p>
          <a:p>
            <a:pPr marL="847407" marR="0" lvl="2" indent="-342900" algn="l" defTabSz="914400" rtl="0" eaLnBrk="0" fontAlgn="base" latinLnBrk="0" hangingPunct="0">
              <a:lnSpc>
                <a:spcPct val="100000"/>
              </a:lnSpc>
              <a:spcBef>
                <a:spcPts val="600"/>
              </a:spcBef>
              <a:spcAft>
                <a:spcPct val="0"/>
              </a:spcAft>
              <a:buClr>
                <a:srgbClr val="151C77"/>
              </a:buClr>
              <a:buSzPct val="80000"/>
              <a:buFont typeface="Wingdings" panose="05000000000000000000"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742 projects funded</a:t>
            </a:r>
          </a:p>
          <a:p>
            <a:pPr marL="847407" marR="0" lvl="2" indent="-342900" algn="l" defTabSz="914400" rtl="0" eaLnBrk="0" fontAlgn="base" latinLnBrk="0" hangingPunct="0">
              <a:lnSpc>
                <a:spcPct val="100000"/>
              </a:lnSpc>
              <a:spcBef>
                <a:spcPts val="600"/>
              </a:spcBef>
              <a:spcAft>
                <a:spcPct val="0"/>
              </a:spcAft>
              <a:buClr>
                <a:srgbClr val="151C77"/>
              </a:buClr>
              <a:buSzPct val="80000"/>
              <a:buFont typeface="Wingdings" panose="05000000000000000000"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419 projects closed (87% successes)</a:t>
            </a:r>
            <a:endParaRPr kumimoji="0" lang="en-US" sz="1800" b="1" i="0" u="none" strike="noStrike" kern="0" cap="none" spc="0" normalizeH="0" baseline="0" noProof="0" dirty="0">
              <a:ln>
                <a:noFill/>
              </a:ln>
              <a:solidFill>
                <a:prstClr val="black"/>
              </a:solidFill>
              <a:effectLst/>
              <a:uLnTx/>
              <a:uFillTx/>
              <a:latin typeface="Arial"/>
              <a:ea typeface="+mn-ea"/>
              <a:cs typeface="+mn-cs"/>
            </a:endParaRPr>
          </a:p>
          <a:p>
            <a:pPr marL="847407" marR="0" lvl="2" indent="-342900" algn="l" defTabSz="914400" rtl="0" eaLnBrk="0" fontAlgn="base" latinLnBrk="0" hangingPunct="0">
              <a:lnSpc>
                <a:spcPct val="100000"/>
              </a:lnSpc>
              <a:spcBef>
                <a:spcPts val="600"/>
              </a:spcBef>
              <a:spcAft>
                <a:spcPct val="0"/>
              </a:spcAft>
              <a:buClr>
                <a:srgbClr val="151C77"/>
              </a:buClr>
              <a:buSzPct val="80000"/>
              <a:buFont typeface="Wingdings" panose="05000000000000000000"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Projected Return-On-Investment: $2.2B</a:t>
            </a:r>
          </a:p>
          <a:p>
            <a:pPr marL="847407" marR="0" lvl="2" indent="-342900" algn="l" defTabSz="914400" rtl="0" eaLnBrk="0" fontAlgn="base" latinLnBrk="0" hangingPunct="0">
              <a:lnSpc>
                <a:spcPct val="100000"/>
              </a:lnSpc>
              <a:spcBef>
                <a:spcPts val="600"/>
              </a:spcBef>
              <a:spcAft>
                <a:spcPct val="0"/>
              </a:spcAft>
              <a:buClr>
                <a:srgbClr val="151C77"/>
              </a:buClr>
              <a:buSzPct val="80000"/>
              <a:buFont typeface="Wingdings" panose="05000000000000000000"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Projected Cost of Support Savings: $319K </a:t>
            </a:r>
          </a:p>
          <a:p>
            <a:pPr marL="847407" marR="0" lvl="2" indent="-342900" algn="l" defTabSz="914400" rtl="0" eaLnBrk="0" fontAlgn="base" latinLnBrk="0" hangingPunct="0">
              <a:lnSpc>
                <a:spcPct val="100000"/>
              </a:lnSpc>
              <a:spcBef>
                <a:spcPts val="600"/>
              </a:spcBef>
              <a:spcAft>
                <a:spcPct val="0"/>
              </a:spcAft>
              <a:buClr>
                <a:srgbClr val="151C77"/>
              </a:buClr>
              <a:buSzPct val="80000"/>
              <a:buFont typeface="Wingdings" panose="05000000000000000000" pitchFamily="2" charset="2"/>
              <a:buChar char="n"/>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Projected Increased Time on Wing: 10K hours</a:t>
            </a:r>
          </a:p>
          <a:p>
            <a:pPr marL="565151" marR="0" lvl="2" indent="-227013" algn="l" defTabSz="914400" rtl="0" eaLnBrk="0" fontAlgn="base" latinLnBrk="0" hangingPunct="0">
              <a:lnSpc>
                <a:spcPct val="100000"/>
              </a:lnSpc>
              <a:spcBef>
                <a:spcPts val="600"/>
              </a:spcBef>
              <a:spcAft>
                <a:spcPct val="0"/>
              </a:spcAft>
              <a:buClr>
                <a:srgbClr val="151C77"/>
              </a:buClr>
              <a:buSzPct val="100000"/>
              <a:buFont typeface="Wingdings" panose="05000000000000000000" pitchFamily="2" charset="2"/>
              <a:buChar char="§"/>
              <a:tabLst/>
              <a:defRPr/>
            </a:pPr>
            <a:endParaRPr kumimoji="0" lang="en-US" sz="1800" b="1" i="0" u="none" strike="noStrike" kern="0" cap="none" spc="0" normalizeH="0" baseline="0" noProof="0" dirty="0">
              <a:ln>
                <a:noFill/>
              </a:ln>
              <a:solidFill>
                <a:prstClr val="black"/>
              </a:solidFill>
              <a:effectLst/>
              <a:uLnTx/>
              <a:uFillTx/>
              <a:latin typeface="Arial"/>
              <a:ea typeface="+mn-ea"/>
              <a:cs typeface="+mn-cs"/>
            </a:endParaRPr>
          </a:p>
          <a:p>
            <a:pPr marL="565151" marR="0" lvl="2" indent="-227013" algn="l" defTabSz="914400" rtl="0" eaLnBrk="0" fontAlgn="base" latinLnBrk="0" hangingPunct="0">
              <a:lnSpc>
                <a:spcPct val="100000"/>
              </a:lnSpc>
              <a:spcBef>
                <a:spcPts val="600"/>
              </a:spcBef>
              <a:spcAft>
                <a:spcPct val="0"/>
              </a:spcAft>
              <a:buClr>
                <a:srgbClr val="151C77"/>
              </a:buClr>
              <a:buSzPct val="100000"/>
              <a:buFont typeface="Wingdings" panose="05000000000000000000" pitchFamily="2" charset="2"/>
              <a:buChar char="§"/>
              <a:tabLst/>
              <a:defRPr/>
            </a:pPr>
            <a:endParaRPr kumimoji="0" lang="en-US" sz="1800" b="1" i="0" u="none" strike="noStrike" kern="0" cap="none" spc="0" normalizeH="0" baseline="0" noProof="0" dirty="0">
              <a:ln>
                <a:noFill/>
              </a:ln>
              <a:solidFill>
                <a:prstClr val="black"/>
              </a:solidFill>
              <a:effectLst/>
              <a:uLnTx/>
              <a:uFillTx/>
              <a:latin typeface="Arial"/>
              <a:ea typeface="+mn-ea"/>
              <a:cs typeface="+mn-cs"/>
            </a:endParaRPr>
          </a:p>
          <a:p>
            <a:pPr marL="857250" marR="0" lvl="3" indent="-285750" algn="l" defTabSz="914400" rtl="0" eaLnBrk="0" fontAlgn="base" latinLnBrk="0" hangingPunct="0">
              <a:lnSpc>
                <a:spcPct val="100000"/>
              </a:lnSpc>
              <a:spcBef>
                <a:spcPts val="0"/>
              </a:spcBef>
              <a:spcAft>
                <a:spcPct val="0"/>
              </a:spcAft>
              <a:buClr>
                <a:srgbClr val="003399"/>
              </a:buClr>
              <a:buSzPct val="100000"/>
              <a:buFont typeface="Wingdings" panose="05000000000000000000" pitchFamily="2" charset="2"/>
              <a:buChar char="§"/>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a:p>
            <a:pPr marL="857250" marR="0" lvl="3" indent="-285750" algn="l" defTabSz="914400" rtl="0" eaLnBrk="0" fontAlgn="base" latinLnBrk="0" hangingPunct="0">
              <a:lnSpc>
                <a:spcPct val="100000"/>
              </a:lnSpc>
              <a:spcBef>
                <a:spcPts val="0"/>
              </a:spcBef>
              <a:spcAft>
                <a:spcPct val="0"/>
              </a:spcAft>
              <a:buClr>
                <a:srgbClr val="003399"/>
              </a:buClr>
              <a:buSzPct val="100000"/>
              <a:buFont typeface="Wingdings" panose="05000000000000000000" pitchFamily="2" charset="2"/>
              <a:buChar char="n"/>
              <a:tabLst/>
              <a:defRPr/>
            </a:pPr>
            <a:endParaRPr kumimoji="0" lang="en-US" sz="2000" b="1" i="0" u="none" strike="noStrike" kern="0" cap="none" spc="0" normalizeH="0" baseline="0" noProof="0" dirty="0">
              <a:ln>
                <a:noFill/>
              </a:ln>
              <a:solidFill>
                <a:prstClr val="black"/>
              </a:solidFill>
              <a:effectLst/>
              <a:uLnTx/>
              <a:uFillTx/>
              <a:latin typeface="Arial"/>
              <a:ea typeface="+mn-ea"/>
              <a:cs typeface="+mn-cs"/>
            </a:endParaRPr>
          </a:p>
          <a:p>
            <a:pPr marL="114300" marR="0" lvl="2" indent="0" algn="l" defTabSz="914400" rtl="0" eaLnBrk="0" fontAlgn="base" latinLnBrk="0" hangingPunct="0">
              <a:lnSpc>
                <a:spcPct val="100000"/>
              </a:lnSpc>
              <a:spcBef>
                <a:spcPct val="20000"/>
              </a:spcBef>
              <a:spcAft>
                <a:spcPct val="0"/>
              </a:spcAft>
              <a:buClr>
                <a:srgbClr val="151C77"/>
              </a:buClr>
              <a:buSzTx/>
              <a:buFont typeface="Wingdings" panose="05000000000000000000" pitchFamily="2" charset="2"/>
              <a:buNone/>
              <a:tabLst/>
              <a:defRPr/>
            </a:pPr>
            <a:endParaRPr kumimoji="0" lang="en-US" sz="1100" b="1" i="0" u="none" strike="noStrike" kern="0" cap="none" spc="0" normalizeH="0" baseline="0" noProof="0" dirty="0">
              <a:ln>
                <a:noFill/>
              </a:ln>
              <a:solidFill>
                <a:prstClr val="black"/>
              </a:solidFill>
              <a:effectLst/>
              <a:uLnTx/>
              <a:uFillTx/>
              <a:latin typeface="Arial"/>
              <a:ea typeface="+mn-ea"/>
              <a:cs typeface="+mn-cs"/>
            </a:endParaRPr>
          </a:p>
          <a:p>
            <a:pPr marL="174625" marR="0" lvl="1" indent="0" algn="l" defTabSz="914400" rtl="0" eaLnBrk="0" fontAlgn="base" latinLnBrk="0" hangingPunct="0">
              <a:lnSpc>
                <a:spcPct val="100000"/>
              </a:lnSpc>
              <a:spcBef>
                <a:spcPct val="20000"/>
              </a:spcBef>
              <a:spcAft>
                <a:spcPct val="0"/>
              </a:spcAft>
              <a:buClr>
                <a:srgbClr val="151C77"/>
              </a:buClr>
              <a:buSzTx/>
              <a:buFont typeface="Arial" panose="020B0604020202020204" pitchFamily="34" charset="0"/>
              <a:buNone/>
              <a:tabLst/>
              <a:defRPr/>
            </a:pPr>
            <a:endParaRPr kumimoji="0" lang="en-US" sz="1100" b="1" i="0" u="none" strike="noStrike" kern="0" cap="none" spc="0" normalizeH="0" baseline="0" noProof="0" dirty="0">
              <a:ln>
                <a:noFill/>
              </a:ln>
              <a:solidFill>
                <a:prstClr val="black"/>
              </a:solidFill>
              <a:effectLst/>
              <a:uLnTx/>
              <a:uFillTx/>
              <a:latin typeface="Arial"/>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178" y="3208182"/>
            <a:ext cx="2619375" cy="17430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388" y="4428970"/>
            <a:ext cx="2771775" cy="1647825"/>
          </a:xfrm>
          <a:prstGeom prst="rect">
            <a:avLst/>
          </a:prstGeom>
        </p:spPr>
      </p:pic>
      <p:sp>
        <p:nvSpPr>
          <p:cNvPr id="4" name="Slide Number Placeholder 3"/>
          <p:cNvSpPr>
            <a:spLocks noGrp="1"/>
          </p:cNvSpPr>
          <p:nvPr>
            <p:ph type="sldNum" sz="quarter" idx="11"/>
          </p:nvPr>
        </p:nvSpPr>
        <p:spPr>
          <a:xfrm>
            <a:off x="10570389" y="6524625"/>
            <a:ext cx="1524000" cy="3048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612942849"/>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p:txBody>
          <a:bodyPr/>
          <a:lstStyle/>
          <a:p>
            <a:pPr marL="0" indent="0">
              <a:buNone/>
            </a:pPr>
            <a:endParaRPr lang="en-US" dirty="0">
              <a:latin typeface="Arial" charset="0"/>
            </a:endParaRPr>
          </a:p>
          <a:p>
            <a:pPr marL="0" indent="0">
              <a:buNone/>
            </a:pPr>
            <a:endParaRPr lang="en-US" dirty="0">
              <a:latin typeface="Arial" charset="0"/>
            </a:endParaRPr>
          </a:p>
          <a:p>
            <a:pPr marL="0" indent="0">
              <a:buNone/>
            </a:pPr>
            <a:endParaRPr lang="en-US" dirty="0">
              <a:latin typeface="Arial" charset="0"/>
            </a:endParaRPr>
          </a:p>
          <a:p>
            <a:pPr marL="0" indent="0" algn="ctr">
              <a:buNone/>
            </a:pPr>
            <a:r>
              <a:rPr lang="en-US" sz="2400" dirty="0">
                <a:latin typeface="Arial" charset="0"/>
              </a:rPr>
              <a:t>SASPO Website:   </a:t>
            </a:r>
            <a:r>
              <a:rPr lang="en-US" sz="2400" dirty="0">
                <a:solidFill>
                  <a:srgbClr val="000099"/>
                </a:solidFill>
                <a:latin typeface="Arial" charset="0"/>
                <a:hlinkClick r:id="rId2"/>
              </a:rPr>
              <a:t>http://www.tinker.af.mil/Home/429SCMSSASPO.aspx</a:t>
            </a:r>
            <a:endParaRPr lang="en-US" sz="2400" dirty="0">
              <a:solidFill>
                <a:srgbClr val="000099"/>
              </a:solidFill>
              <a:latin typeface="Arial" charset="0"/>
            </a:endParaRPr>
          </a:p>
          <a:p>
            <a:pPr marL="0" indent="0">
              <a:buNone/>
            </a:pPr>
            <a:r>
              <a:rPr lang="en-US" sz="2400" dirty="0">
                <a:latin typeface="Arial" charset="0"/>
              </a:rPr>
              <a:t>  </a:t>
            </a:r>
          </a:p>
          <a:p>
            <a:pPr marL="0" indent="0">
              <a:buNone/>
            </a:pPr>
            <a:endParaRPr lang="en-US" sz="2400" dirty="0">
              <a:latin typeface="Arial" charset="0"/>
            </a:endParaRPr>
          </a:p>
          <a:p>
            <a:pPr marL="0" indent="0" algn="ctr">
              <a:buNone/>
            </a:pPr>
            <a:r>
              <a:rPr lang="en-US" sz="2400" dirty="0"/>
              <a:t>SASPO Workflow:   </a:t>
            </a:r>
            <a:r>
              <a:rPr lang="en-US" sz="2400" u="sng" dirty="0">
                <a:hlinkClick r:id="rId3" tooltip="Email 429SCMS.SASPO.Workflow@us.af.mil"/>
              </a:rPr>
              <a:t>429SCMS.SASPO.Workflow@us.af.mil</a:t>
            </a:r>
            <a:endParaRPr lang="en-US" sz="2400"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C4CF4F-2ECB-4C54-9552-FB58A436033C}" type="slidenum">
              <a:rPr kumimoji="0" lang="en-US" sz="10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
        <p:nvSpPr>
          <p:cNvPr id="6" name="Rectangle 5"/>
          <p:cNvSpPr/>
          <p:nvPr/>
        </p:nvSpPr>
        <p:spPr bwMode="auto">
          <a:xfrm>
            <a:off x="2306595" y="3296565"/>
            <a:ext cx="7960810" cy="571776"/>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43143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E6CACA-09AB-49BC-8429-8308382B75D4}" type="slidenum">
              <a:rPr kumimoji="0" lang="en-US" sz="1000" b="0" i="0" u="none" strike="noStrike" kern="1200" cap="none" spc="0" normalizeH="0" baseline="0" noProof="0" dirty="0" smtClean="0">
                <a:ln>
                  <a:noFill/>
                </a:ln>
                <a:solidFill>
                  <a:srgbClr val="FFFFFF">
                    <a:lumMod val="50000"/>
                  </a:srgbClr>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000" b="0" i="0" u="none" strike="noStrike" kern="1200" cap="none" spc="0" normalizeH="0" baseline="0" noProof="0" dirty="0">
              <a:ln>
                <a:noFill/>
              </a:ln>
              <a:solidFill>
                <a:srgbClr val="FFFFFF">
                  <a:lumMod val="50000"/>
                </a:srgbClr>
              </a:solidFill>
              <a:effectLst/>
              <a:uLnTx/>
              <a:uFillTx/>
              <a:latin typeface="Arial" charset="0"/>
              <a:ea typeface="+mn-ea"/>
              <a:cs typeface="+mn-cs"/>
            </a:endParaRPr>
          </a:p>
        </p:txBody>
      </p:sp>
      <p:sp>
        <p:nvSpPr>
          <p:cNvPr id="4" name="object 5"/>
          <p:cNvSpPr/>
          <p:nvPr/>
        </p:nvSpPr>
        <p:spPr>
          <a:xfrm>
            <a:off x="4393029" y="1850065"/>
            <a:ext cx="3347470" cy="3407518"/>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1" y="6536664"/>
            <a:ext cx="32293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a:ea typeface="+mn-ea"/>
                <a:cs typeface="+mn-cs"/>
              </a:rPr>
              <a:t>UNCLASSIFIED</a:t>
            </a:r>
          </a:p>
        </p:txBody>
      </p:sp>
    </p:spTree>
    <p:extLst>
      <p:ext uri="{BB962C8B-B14F-4D97-AF65-F5344CB8AC3E}">
        <p14:creationId xmlns:p14="http://schemas.microsoft.com/office/powerpoint/2010/main" val="2306414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l="3958" t="5637" r="4063" b="9644"/>
          <a:stretch>
            <a:fillRect/>
          </a:stretch>
        </p:blipFill>
        <p:spPr bwMode="auto">
          <a:xfrm>
            <a:off x="1508125" y="0"/>
            <a:ext cx="9150350" cy="68580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20" descr="448TH SUPPLY CHAIN SUSTAINMENT WING COLOR_Transparentjun08"/>
          <p:cNvPicPr>
            <a:picLocks noChangeAspect="1" noChangeArrowheads="1"/>
          </p:cNvPicPr>
          <p:nvPr/>
        </p:nvPicPr>
        <p:blipFill>
          <a:blip r:embed="rId4"/>
          <a:stretch>
            <a:fillRect/>
          </a:stretch>
        </p:blipFill>
        <p:spPr bwMode="auto">
          <a:xfrm>
            <a:off x="4557714" y="2228850"/>
            <a:ext cx="2986087" cy="295275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2286001" y="3746501"/>
            <a:ext cx="1939925" cy="19145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7966076" y="1446214"/>
            <a:ext cx="1939925" cy="191452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2311400" y="1465264"/>
            <a:ext cx="1936750" cy="191452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7966076" y="3743325"/>
            <a:ext cx="1939925" cy="1912938"/>
          </a:xfrm>
          <a:prstGeom prst="rect">
            <a:avLst/>
          </a:prstGeom>
          <a:ln>
            <a:noFill/>
          </a:ln>
          <a:effectLst>
            <a:outerShdw blurRad="292100" dist="139700" dir="2700000" algn="tl" rotWithShape="0">
              <a:srgbClr val="333333">
                <a:alpha val="65000"/>
              </a:srgbClr>
            </a:outerShdw>
          </a:effectLst>
        </p:spPr>
      </p:pic>
      <p:sp>
        <p:nvSpPr>
          <p:cNvPr id="10" name="Line 1087"/>
          <p:cNvSpPr>
            <a:spLocks noChangeShapeType="1"/>
          </p:cNvSpPr>
          <p:nvPr/>
        </p:nvSpPr>
        <p:spPr bwMode="auto">
          <a:xfrm>
            <a:off x="1905000" y="1066800"/>
            <a:ext cx="8382000" cy="0"/>
          </a:xfrm>
          <a:prstGeom prst="line">
            <a:avLst/>
          </a:prstGeom>
          <a:noFill/>
          <a:ln w="57150">
            <a:solidFill>
              <a:srgbClr val="0C2D83"/>
            </a:solidFill>
            <a:round/>
            <a:headEnd/>
            <a:tailEnd/>
          </a:ln>
          <a:effectLst/>
        </p:spPr>
        <p:txBody>
          <a:bodyPr wrap="none" anchor="ctr"/>
          <a:lstStyle/>
          <a:p>
            <a:pPr algn="ctr" eaLnBrk="0" fontAlgn="base" hangingPunct="0">
              <a:lnSpc>
                <a:spcPct val="80000"/>
              </a:lnSpc>
              <a:spcBef>
                <a:spcPct val="0"/>
              </a:spcBef>
              <a:spcAft>
                <a:spcPct val="0"/>
              </a:spcAft>
              <a:buClr>
                <a:srgbClr val="000066"/>
              </a:buClr>
              <a:buSzPct val="80000"/>
              <a:buFont typeface="Wingdings" pitchFamily="2" charset="2"/>
              <a:buChar char="q"/>
              <a:defRPr/>
            </a:pPr>
            <a:endParaRPr lang="en-US" sz="6000" kern="0" dirty="0">
              <a:solidFill>
                <a:srgbClr val="000000"/>
              </a:solidFill>
              <a:latin typeface="Arial"/>
              <a:cs typeface="Arial" charset="0"/>
            </a:endParaRPr>
          </a:p>
        </p:txBody>
      </p:sp>
      <p:sp>
        <p:nvSpPr>
          <p:cNvPr id="2" name="TextBox 1"/>
          <p:cNvSpPr txBox="1"/>
          <p:nvPr/>
        </p:nvSpPr>
        <p:spPr>
          <a:xfrm>
            <a:off x="1568450" y="261938"/>
            <a:ext cx="9086850" cy="647700"/>
          </a:xfrm>
          <a:prstGeom prst="rect">
            <a:avLst/>
          </a:prstGeom>
          <a:noFill/>
        </p:spPr>
        <p:txBody>
          <a:bodyPr>
            <a:spAutoFit/>
          </a:bodyPr>
          <a:lstStyle/>
          <a:p>
            <a:pPr algn="ctr" fontAlgn="base">
              <a:spcBef>
                <a:spcPct val="0"/>
              </a:spcBef>
              <a:spcAft>
                <a:spcPct val="0"/>
              </a:spcAft>
              <a:defRPr/>
            </a:pPr>
            <a:r>
              <a:rPr lang="en-US" sz="3600" b="1"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448th Supply Chain Management Wing</a:t>
            </a:r>
          </a:p>
        </p:txBody>
      </p:sp>
      <p:sp>
        <p:nvSpPr>
          <p:cNvPr id="15" name="Text Box 13"/>
          <p:cNvSpPr txBox="1">
            <a:spLocks noChangeArrowheads="1"/>
          </p:cNvSpPr>
          <p:nvPr/>
        </p:nvSpPr>
        <p:spPr bwMode="auto">
          <a:xfrm>
            <a:off x="1511300" y="6154738"/>
            <a:ext cx="9144000" cy="584200"/>
          </a:xfrm>
          <a:prstGeom prst="rect">
            <a:avLst/>
          </a:prstGeom>
          <a:noFill/>
          <a:ln w="9525">
            <a:noFill/>
            <a:miter lim="800000"/>
            <a:headEnd/>
            <a:tailEnd/>
          </a:ln>
        </p:spPr>
        <p:txBody>
          <a:bodyPr>
            <a:spAutoFit/>
          </a:bodyPr>
          <a:lstStyle/>
          <a:p>
            <a:pPr algn="ctr" fontAlgn="base">
              <a:spcBef>
                <a:spcPts val="500"/>
              </a:spcBef>
              <a:spcAft>
                <a:spcPct val="0"/>
              </a:spcAft>
              <a:defRPr/>
            </a:pPr>
            <a:r>
              <a:rPr lang="en-US" sz="3200" b="1" i="1" dirty="0">
                <a:solidFill>
                  <a:srgbClr val="002060"/>
                </a:solidFill>
                <a:effectLst>
                  <a:outerShdw blurRad="38100" dist="38100" dir="2700000" algn="tl">
                    <a:srgbClr val="000000">
                      <a:alpha val="43137"/>
                    </a:srgbClr>
                  </a:outerShdw>
                </a:effectLst>
                <a:latin typeface="Monotype Corsiva" pitchFamily="66" charset="0"/>
                <a:cs typeface="Arial" charset="0"/>
              </a:rPr>
              <a:t>Supplying Warfighter Dominance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1000"/>
                                        <p:tgtEl>
                                          <p:spTgt spid="6"/>
                                        </p:tgtEl>
                                      </p:cBhvr>
                                    </p:animEffect>
                                  </p:childTnLst>
                                </p:cTn>
                              </p:par>
                            </p:childTnLst>
                          </p:cTn>
                        </p:par>
                        <p:par>
                          <p:cTn id="11" fill="hold" nodeType="afterGroup">
                            <p:stCondLst>
                              <p:cond delay="1000"/>
                            </p:stCondLst>
                            <p:childTnLst>
                              <p:par>
                                <p:cTn id="12" presetID="21"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4)">
                                      <p:cBhvr>
                                        <p:cTn id="14" dur="1000"/>
                                        <p:tgtEl>
                                          <p:spTgt spid="7"/>
                                        </p:tgtEl>
                                      </p:cBhvr>
                                    </p:animEffect>
                                  </p:childTnLst>
                                </p:cTn>
                              </p:par>
                              <p:par>
                                <p:cTn id="15" presetID="21"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4)">
                                      <p:cBhvr>
                                        <p:cTn id="17" dur="1000"/>
                                        <p:tgtEl>
                                          <p:spTgt spid="9"/>
                                        </p:tgtEl>
                                      </p:cBhvr>
                                    </p:animEffect>
                                  </p:childTnLst>
                                </p:cTn>
                              </p:par>
                            </p:childTnLst>
                          </p:cTn>
                        </p:par>
                        <p:par>
                          <p:cTn id="18" fill="hold" nodeType="afterGroup">
                            <p:stCondLst>
                              <p:cond delay="2000"/>
                            </p:stCondLst>
                            <p:childTnLst>
                              <p:par>
                                <p:cTn id="19" presetID="21"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4)">
                                      <p:cBhvr>
                                        <p:cTn id="21" dur="1000"/>
                                        <p:tgtEl>
                                          <p:spTgt spid="4"/>
                                        </p:tgtEl>
                                      </p:cBhvr>
                                    </p:animEffect>
                                  </p:childTnLst>
                                </p:cTn>
                              </p:par>
                            </p:childTnLst>
                          </p:cTn>
                        </p:par>
                        <p:par>
                          <p:cTn id="22" fill="hold" nodeType="afterGroup">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USAF(Uncl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SAF(Uncl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USAF(Uncl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ew GLSC template">
  <a:themeElements>
    <a:clrScheme name="New GLSC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ew GLSC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accent2"/>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0000"/>
          </a:lnSpc>
          <a:spcBef>
            <a:spcPct val="0"/>
          </a:spcBef>
          <a:spcAft>
            <a:spcPct val="0"/>
          </a:spcAft>
          <a:buClr>
            <a:srgbClr val="000066"/>
          </a:buClr>
          <a:buSzPct val="80000"/>
          <a:buFont typeface="Wingdings" pitchFamily="2" charset="2"/>
          <a:buChar char="q"/>
          <a:tabLst/>
          <a:defRPr kumimoji="0" lang="en-US" sz="6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accent2"/>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0000"/>
          </a:lnSpc>
          <a:spcBef>
            <a:spcPct val="0"/>
          </a:spcBef>
          <a:spcAft>
            <a:spcPct val="0"/>
          </a:spcAft>
          <a:buClr>
            <a:srgbClr val="000066"/>
          </a:buClr>
          <a:buSzPct val="80000"/>
          <a:buFont typeface="Wingdings" pitchFamily="2" charset="2"/>
          <a:buChar char="q"/>
          <a:tabLst/>
          <a:defRPr kumimoji="0" lang="en-US" sz="6000" b="0" i="0" u="none" strike="noStrike" cap="none" normalizeH="0" baseline="0" smtClean="0">
            <a:ln>
              <a:noFill/>
            </a:ln>
            <a:solidFill>
              <a:schemeClr val="tx1"/>
            </a:solidFill>
            <a:effectLst/>
            <a:latin typeface="Arial" charset="0"/>
          </a:defRPr>
        </a:defPPr>
      </a:lstStyle>
    </a:lnDef>
  </a:objectDefaults>
  <a:extraClrSchemeLst>
    <a:extraClrScheme>
      <a:clrScheme name="New GLSC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GLSC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GLSC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GLSC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GLSC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GLSC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GLSC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8070</Words>
  <Application>Microsoft Office PowerPoint</Application>
  <PresentationFormat>Widescreen</PresentationFormat>
  <Paragraphs>1422</Paragraphs>
  <Slides>83</Slides>
  <Notes>35</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83</vt:i4>
      </vt:variant>
    </vt:vector>
  </HeadingPairs>
  <TitlesOfParts>
    <vt:vector size="104" baseType="lpstr">
      <vt:lpstr>Arial</vt:lpstr>
      <vt:lpstr>Arial Black</vt:lpstr>
      <vt:lpstr>Arial Narrow</vt:lpstr>
      <vt:lpstr>Calibri</vt:lpstr>
      <vt:lpstr>Calibri Light</vt:lpstr>
      <vt:lpstr>Calisto MT</vt:lpstr>
      <vt:lpstr>Candara</vt:lpstr>
      <vt:lpstr>Century Schoolbook</vt:lpstr>
      <vt:lpstr>Lucida Sans</vt:lpstr>
      <vt:lpstr>Monotype Corsiva</vt:lpstr>
      <vt:lpstr>Palatino Linotype</vt:lpstr>
      <vt:lpstr>Tahoma</vt:lpstr>
      <vt:lpstr>Times New Roman</vt:lpstr>
      <vt:lpstr>Trebuchet MS</vt:lpstr>
      <vt:lpstr>Verdana</vt:lpstr>
      <vt:lpstr>Wingdings</vt:lpstr>
      <vt:lpstr>1_USAF(Unclas)</vt:lpstr>
      <vt:lpstr>Office Theme</vt:lpstr>
      <vt:lpstr>USAF(Unclas)</vt:lpstr>
      <vt:lpstr>2_USAF(Unclas)</vt:lpstr>
      <vt:lpstr>New GLSC template</vt:lpstr>
      <vt:lpstr>    SASPO RAFB Industry Day 2023                    </vt:lpstr>
      <vt:lpstr>Agenda</vt:lpstr>
      <vt:lpstr>638 SCMG Organization Chart</vt:lpstr>
      <vt:lpstr>638 SCMG Overview</vt:lpstr>
      <vt:lpstr>Challenges - Aging Fleets</vt:lpstr>
      <vt:lpstr>638 SCMG – Mission Sets</vt:lpstr>
      <vt:lpstr>Functional Areas</vt:lpstr>
      <vt:lpstr>Supply Chain Challenges &amp; Way Forward</vt:lpstr>
      <vt:lpstr>PowerPoint Presentation</vt:lpstr>
      <vt:lpstr>PEO-WSSCO-WSLO Alignment</vt:lpstr>
      <vt:lpstr>PowerPoint Presentation</vt:lpstr>
      <vt:lpstr>                                 Purpose    </vt:lpstr>
      <vt:lpstr>Overview   </vt:lpstr>
      <vt:lpstr>Geographically Display of  AFSC Footprint </vt:lpstr>
      <vt:lpstr>AFSC Maintenance Complexes </vt:lpstr>
      <vt:lpstr>Supply Chain Wings   </vt:lpstr>
      <vt:lpstr>Scope of 448th Supply Chain              </vt:lpstr>
      <vt:lpstr>Air Base Wings  </vt:lpstr>
      <vt:lpstr>Role of the SB Office (Performs these services for AFSC, AFLCMC, and AFNWC)</vt:lpstr>
      <vt:lpstr>Role Of the SB Office (cont.) (Performs these services for AFSC, AFLCMC, and AFNWC)</vt:lpstr>
      <vt:lpstr>Role of Small Businesses</vt:lpstr>
      <vt:lpstr>How Can You Effect  Acquisition Strategy?</vt:lpstr>
      <vt:lpstr>How to Find AFSC Requirements</vt:lpstr>
      <vt:lpstr>DOD Spare Parts Breakout Program</vt:lpstr>
      <vt:lpstr>Breakout Codes</vt:lpstr>
      <vt:lpstr>Breakout Codes (cont.)</vt:lpstr>
      <vt:lpstr>AMC/AMSC Targets </vt:lpstr>
      <vt:lpstr>Definitions</vt:lpstr>
      <vt:lpstr>Definitions (cont.)</vt:lpstr>
      <vt:lpstr>Engineering Support Activity (ESA) </vt:lpstr>
      <vt:lpstr>Source Development Specialist</vt:lpstr>
      <vt:lpstr>AFSC Supply Chain Opportunities</vt:lpstr>
      <vt:lpstr>Source Qualification Steps</vt:lpstr>
      <vt:lpstr>Source Qualification Cont’d</vt:lpstr>
      <vt:lpstr>Replenishment Parts Purchase or Borrow Program (RPPOB) </vt:lpstr>
      <vt:lpstr>Questions?</vt:lpstr>
      <vt:lpstr>PowerPoint Presentation</vt:lpstr>
      <vt:lpstr>PowerPoint Presentation</vt:lpstr>
      <vt:lpstr>Classification</vt:lpstr>
      <vt:lpstr>Purpose</vt:lpstr>
      <vt:lpstr>Overview</vt:lpstr>
      <vt:lpstr>“We Are” Mission Video </vt:lpstr>
      <vt:lpstr>WR-ALC Core Mission </vt:lpstr>
      <vt:lpstr>WR-ALC…By The Numbers</vt:lpstr>
      <vt:lpstr>Quality Management System</vt:lpstr>
      <vt:lpstr>Center of Industrial and Technical Excellence (CITE)</vt:lpstr>
      <vt:lpstr>TRC Responsibilities</vt:lpstr>
      <vt:lpstr>WR-ALC…What We Do</vt:lpstr>
      <vt:lpstr>WR-ALC…What We Do</vt:lpstr>
      <vt:lpstr>WR-ALC…What We Do</vt:lpstr>
      <vt:lpstr>Public Private Partnerships</vt:lpstr>
      <vt:lpstr>Types of Partnerships</vt:lpstr>
      <vt:lpstr> Business Development</vt:lpstr>
      <vt:lpstr>PowerPoint Presentation</vt:lpstr>
      <vt:lpstr>PowerPoint Presentation</vt:lpstr>
      <vt:lpstr>Presenter Contact Information Georgia Tech APEX Accelerator</vt:lpstr>
      <vt:lpstr>APEX Accelerators, formerly known as Procurement Technical Assistance Centers</vt:lpstr>
      <vt:lpstr>Georgia Tech APEX Accelerator … Who We Are!</vt:lpstr>
      <vt:lpstr>Department of Defense Office of Small Business Programs APEX Accelerators Program</vt:lpstr>
      <vt:lpstr>Georgia Tech APEX Accelerator … What We Do!</vt:lpstr>
      <vt:lpstr>Georgia Tech APEX Accelerator … Training Topics</vt:lpstr>
      <vt:lpstr>Some of Our Partners and Resources</vt:lpstr>
      <vt:lpstr>Determine Your Suitability for Government Contracting</vt:lpstr>
      <vt:lpstr>Company’s Self-Assessment for Government Contracting</vt:lpstr>
      <vt:lpstr>7</vt:lpstr>
      <vt:lpstr>Federal Small Business Certifications “Set-Asides”</vt:lpstr>
      <vt:lpstr>Federal Government’s System for Award Management (www.SAM.gov)</vt:lpstr>
      <vt:lpstr>Small Business Specialists</vt:lpstr>
      <vt:lpstr>Finding Federal Government Opportunities</vt:lpstr>
      <vt:lpstr>Pulling It All Together</vt:lpstr>
      <vt:lpstr>PowerPoint Presentation</vt:lpstr>
      <vt:lpstr>Any Questions?</vt:lpstr>
      <vt:lpstr>PowerPoint Presentation</vt:lpstr>
      <vt:lpstr>Classification</vt:lpstr>
      <vt:lpstr>Purpose</vt:lpstr>
      <vt:lpstr>Overview</vt:lpstr>
      <vt:lpstr>Strategic Alternate Sourcing Program Office (SASPO)</vt:lpstr>
      <vt:lpstr>Strategic Sourcing </vt:lpstr>
      <vt:lpstr>Strategic Sourcing – Source Approval Requests </vt:lpstr>
      <vt:lpstr>Strategic Sourcing - Repair Development/ Reverse Engineering  </vt:lpstr>
      <vt:lpstr>Strategic Sourcing  - Sustaining Engineering Program </vt:lpstr>
      <vt:lpstr>Contact Information</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BRYSON, DARRIUS L CIV USAF AFMC 429 SCMS/GUMD</dc:creator>
  <cp:lastModifiedBy>BRYSON, DARRIUS L CIV USAF AFMC 429 SCMS/GUMD</cp:lastModifiedBy>
  <cp:revision>1</cp:revision>
  <dcterms:created xsi:type="dcterms:W3CDTF">2023-03-02T14:48:36Z</dcterms:created>
  <dcterms:modified xsi:type="dcterms:W3CDTF">2023-03-08T15:50:41Z</dcterms:modified>
</cp:coreProperties>
</file>